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0" r:id="rId5"/>
    <p:sldId id="314" r:id="rId6"/>
    <p:sldId id="319" r:id="rId7"/>
    <p:sldId id="317" r:id="rId8"/>
    <p:sldId id="318" r:id="rId9"/>
    <p:sldId id="315" r:id="rId10"/>
    <p:sldId id="316" r:id="rId11"/>
    <p:sldId id="320" r:id="rId12"/>
    <p:sldId id="321" r:id="rId13"/>
    <p:sldId id="322" r:id="rId14"/>
    <p:sldId id="328" r:id="rId15"/>
    <p:sldId id="324" r:id="rId16"/>
    <p:sldId id="326" r:id="rId17"/>
    <p:sldId id="325" r:id="rId18"/>
    <p:sldId id="323" r:id="rId19"/>
    <p:sldId id="32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101C"/>
    <a:srgbClr val="02101D"/>
    <a:srgbClr val="031B2E"/>
    <a:srgbClr val="F5F4FC"/>
    <a:srgbClr val="F5F4FD"/>
    <a:srgbClr val="01060A"/>
    <a:srgbClr val="000000"/>
    <a:srgbClr val="6200B3"/>
    <a:srgbClr val="04111F"/>
    <a:srgbClr val="041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4B7149-2622-8E7F-187F-34E339F28A9F}" v="263" dt="2026-02-12T11:46:57.877"/>
    <p1510:client id="{8071646D-D5D3-4856-96B4-7E7E6BCF05A8}" v="1866" dt="2026-02-12T12:15:37.3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79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2B2B5AC-0B16-F2C7-661D-EB92200FA61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FF9EB-E73E-7E95-286E-81E508E7FA0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37874-81B3-4221-9753-D0BF50478DC1}" type="datetimeFigureOut">
              <a:rPr lang="en-GB" smtClean="0"/>
              <a:t>12/02/2026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B65D6B-7552-0EFA-EB10-C804057C33C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FC1979-7DA4-532F-C03C-52DF742297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1AC6B7-3F55-435B-825B-8219F9D49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48351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0061AF-1803-4D85-8449-A29CFB4F1848}" type="datetimeFigureOut">
              <a:rPr lang="en-US" smtClean="0"/>
              <a:t>2/12/2026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60AC2-7179-4DFE-BF15-18329BC6B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40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260AC2-7179-4DFE-BF15-18329BC6B0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529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finger touching a screen&#10;&#10;AI-generated content may be incorrect.">
            <a:extLst>
              <a:ext uri="{FF2B5EF4-FFF2-40B4-BE49-F238E27FC236}">
                <a16:creationId xmlns:a16="http://schemas.microsoft.com/office/drawing/2014/main" id="{86917ED7-9749-7D65-B5E4-377C889C89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Freeform: Shape 74">
            <a:extLst>
              <a:ext uri="{FF2B5EF4-FFF2-40B4-BE49-F238E27FC236}">
                <a16:creationId xmlns:a16="http://schemas.microsoft.com/office/drawing/2014/main" id="{66D63ABC-DA96-8775-5BAC-46583B855C1C}"/>
              </a:ext>
            </a:extLst>
          </p:cNvPr>
          <p:cNvSpPr/>
          <p:nvPr userDrawn="1"/>
        </p:nvSpPr>
        <p:spPr>
          <a:xfrm>
            <a:off x="736748" y="1545218"/>
            <a:ext cx="572798" cy="572798"/>
          </a:xfrm>
          <a:custGeom>
            <a:avLst/>
            <a:gdLst>
              <a:gd name="connsiteX0" fmla="*/ 572799 w 572798"/>
              <a:gd name="connsiteY0" fmla="*/ 286399 h 572798"/>
              <a:gd name="connsiteX1" fmla="*/ 286399 w 572798"/>
              <a:gd name="connsiteY1" fmla="*/ 572799 h 572798"/>
              <a:gd name="connsiteX2" fmla="*/ 0 w 572798"/>
              <a:gd name="connsiteY2" fmla="*/ 286399 h 572798"/>
              <a:gd name="connsiteX3" fmla="*/ 286399 w 572798"/>
              <a:gd name="connsiteY3" fmla="*/ 0 h 572798"/>
              <a:gd name="connsiteX4" fmla="*/ 572799 w 572798"/>
              <a:gd name="connsiteY4" fmla="*/ 286399 h 57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2798" h="572798">
                <a:moveTo>
                  <a:pt x="572799" y="286399"/>
                </a:moveTo>
                <a:cubicBezTo>
                  <a:pt x="572799" y="444573"/>
                  <a:pt x="444573" y="572799"/>
                  <a:pt x="286399" y="572799"/>
                </a:cubicBezTo>
                <a:cubicBezTo>
                  <a:pt x="128225" y="572799"/>
                  <a:pt x="0" y="444573"/>
                  <a:pt x="0" y="286399"/>
                </a:cubicBezTo>
                <a:cubicBezTo>
                  <a:pt x="0" y="128225"/>
                  <a:pt x="128225" y="0"/>
                  <a:pt x="286399" y="0"/>
                </a:cubicBezTo>
                <a:cubicBezTo>
                  <a:pt x="444573" y="0"/>
                  <a:pt x="572799" y="128225"/>
                  <a:pt x="572799" y="286399"/>
                </a:cubicBez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75">
            <a:extLst>
              <a:ext uri="{FF2B5EF4-FFF2-40B4-BE49-F238E27FC236}">
                <a16:creationId xmlns:a16="http://schemas.microsoft.com/office/drawing/2014/main" id="{7A09AC50-DDAF-974B-9EDA-E0E2571E94BE}"/>
              </a:ext>
            </a:extLst>
          </p:cNvPr>
          <p:cNvSpPr/>
          <p:nvPr userDrawn="1"/>
        </p:nvSpPr>
        <p:spPr>
          <a:xfrm>
            <a:off x="1398764" y="1326929"/>
            <a:ext cx="2323705" cy="3141340"/>
          </a:xfrm>
          <a:custGeom>
            <a:avLst/>
            <a:gdLst>
              <a:gd name="connsiteX0" fmla="*/ 1979601 w 2323705"/>
              <a:gd name="connsiteY0" fmla="*/ 500613 h 3141340"/>
              <a:gd name="connsiteX1" fmla="*/ 826890 w 2323705"/>
              <a:gd name="connsiteY1" fmla="*/ 433 h 3141340"/>
              <a:gd name="connsiteX2" fmla="*/ 0 w 2323705"/>
              <a:gd name="connsiteY2" fmla="*/ 166863 h 3141340"/>
              <a:gd name="connsiteX3" fmla="*/ 106334 w 2323705"/>
              <a:gd name="connsiteY3" fmla="*/ 449631 h 3141340"/>
              <a:gd name="connsiteX4" fmla="*/ 817553 w 2323705"/>
              <a:gd name="connsiteY4" fmla="*/ 289129 h 3141340"/>
              <a:gd name="connsiteX5" fmla="*/ 850676 w 2323705"/>
              <a:gd name="connsiteY5" fmla="*/ 289500 h 3141340"/>
              <a:gd name="connsiteX6" fmla="*/ 1757521 w 2323705"/>
              <a:gd name="connsiteY6" fmla="*/ 673934 h 3141340"/>
              <a:gd name="connsiteX7" fmla="*/ 2001905 w 2323705"/>
              <a:gd name="connsiteY7" fmla="*/ 1566700 h 3141340"/>
              <a:gd name="connsiteX8" fmla="*/ 378951 w 2323705"/>
              <a:gd name="connsiteY8" fmla="*/ 2852126 h 3141340"/>
              <a:gd name="connsiteX9" fmla="*/ 317670 w 2323705"/>
              <a:gd name="connsiteY9" fmla="*/ 2852274 h 3141340"/>
              <a:gd name="connsiteX10" fmla="*/ 268541 w 2323705"/>
              <a:gd name="connsiteY10" fmla="*/ 3141341 h 3141340"/>
              <a:gd name="connsiteX11" fmla="*/ 406887 w 2323705"/>
              <a:gd name="connsiteY11" fmla="*/ 3141193 h 3141340"/>
              <a:gd name="connsiteX12" fmla="*/ 1643110 w 2323705"/>
              <a:gd name="connsiteY12" fmla="*/ 2704517 h 3141340"/>
              <a:gd name="connsiteX13" fmla="*/ 2302829 w 2323705"/>
              <a:gd name="connsiteY13" fmla="*/ 1639838 h 3141340"/>
              <a:gd name="connsiteX14" fmla="*/ 1979601 w 2323705"/>
              <a:gd name="connsiteY14" fmla="*/ 500613 h 3141340"/>
              <a:gd name="connsiteX15" fmla="*/ 1979601 w 2323705"/>
              <a:gd name="connsiteY15" fmla="*/ 500613 h 3141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323705" h="3141340">
                <a:moveTo>
                  <a:pt x="1979601" y="500613"/>
                </a:moveTo>
                <a:cubicBezTo>
                  <a:pt x="1698537" y="187685"/>
                  <a:pt x="1289205" y="10066"/>
                  <a:pt x="826890" y="433"/>
                </a:cubicBezTo>
                <a:cubicBezTo>
                  <a:pt x="544196" y="-5643"/>
                  <a:pt x="261724" y="52377"/>
                  <a:pt x="0" y="166863"/>
                </a:cubicBezTo>
                <a:lnTo>
                  <a:pt x="106334" y="449631"/>
                </a:lnTo>
                <a:cubicBezTo>
                  <a:pt x="326043" y="347372"/>
                  <a:pt x="569020" y="289129"/>
                  <a:pt x="817553" y="289129"/>
                </a:cubicBezTo>
                <a:cubicBezTo>
                  <a:pt x="828520" y="289129"/>
                  <a:pt x="839635" y="289278"/>
                  <a:pt x="850676" y="289500"/>
                </a:cubicBezTo>
                <a:cubicBezTo>
                  <a:pt x="1219698" y="297206"/>
                  <a:pt x="1541740" y="433700"/>
                  <a:pt x="1757521" y="673934"/>
                </a:cubicBezTo>
                <a:cubicBezTo>
                  <a:pt x="1972339" y="913058"/>
                  <a:pt x="2059111" y="1230135"/>
                  <a:pt x="2001905" y="1566700"/>
                </a:cubicBezTo>
                <a:cubicBezTo>
                  <a:pt x="1881788" y="2273547"/>
                  <a:pt x="1153749" y="2850199"/>
                  <a:pt x="378951" y="2852126"/>
                </a:cubicBezTo>
                <a:lnTo>
                  <a:pt x="317670" y="2852274"/>
                </a:lnTo>
                <a:lnTo>
                  <a:pt x="268541" y="3141341"/>
                </a:lnTo>
                <a:lnTo>
                  <a:pt x="406887" y="3141193"/>
                </a:lnTo>
                <a:cubicBezTo>
                  <a:pt x="848231" y="3140822"/>
                  <a:pt x="1287278" y="2985729"/>
                  <a:pt x="1643110" y="2704517"/>
                </a:cubicBezTo>
                <a:cubicBezTo>
                  <a:pt x="1999756" y="2422712"/>
                  <a:pt x="2234063" y="2044576"/>
                  <a:pt x="2302829" y="1639838"/>
                </a:cubicBezTo>
                <a:cubicBezTo>
                  <a:pt x="2374632" y="1217241"/>
                  <a:pt x="2259850" y="812651"/>
                  <a:pt x="1979601" y="500613"/>
                </a:cubicBezTo>
                <a:lnTo>
                  <a:pt x="1979601" y="500613"/>
                </a:ln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77">
            <a:extLst>
              <a:ext uri="{FF2B5EF4-FFF2-40B4-BE49-F238E27FC236}">
                <a16:creationId xmlns:a16="http://schemas.microsoft.com/office/drawing/2014/main" id="{62EDDF87-47B0-DB9F-C8C3-4178C7692CA6}"/>
              </a:ext>
            </a:extLst>
          </p:cNvPr>
          <p:cNvSpPr/>
          <p:nvPr userDrawn="1"/>
        </p:nvSpPr>
        <p:spPr>
          <a:xfrm>
            <a:off x="-919" y="2169887"/>
            <a:ext cx="2778396" cy="3197002"/>
          </a:xfrm>
          <a:custGeom>
            <a:avLst/>
            <a:gdLst>
              <a:gd name="connsiteX0" fmla="*/ 2070888 w 2778396"/>
              <a:gd name="connsiteY0" fmla="*/ 0 h 3197002"/>
              <a:gd name="connsiteX1" fmla="*/ 2171369 w 2778396"/>
              <a:gd name="connsiteY1" fmla="*/ 8596 h 3197002"/>
              <a:gd name="connsiteX2" fmla="*/ 2613305 w 2778396"/>
              <a:gd name="connsiteY2" fmla="*/ 244681 h 3197002"/>
              <a:gd name="connsiteX3" fmla="*/ 2613305 w 2778396"/>
              <a:gd name="connsiteY3" fmla="*/ 244829 h 3197002"/>
              <a:gd name="connsiteX4" fmla="*/ 2615973 w 2778396"/>
              <a:gd name="connsiteY4" fmla="*/ 247645 h 3197002"/>
              <a:gd name="connsiteX5" fmla="*/ 2768917 w 2778396"/>
              <a:gd name="connsiteY5" fmla="*/ 777317 h 3197002"/>
              <a:gd name="connsiteX6" fmla="*/ 1928170 w 2778396"/>
              <a:gd name="connsiteY6" fmla="*/ 1442815 h 3197002"/>
              <a:gd name="connsiteX7" fmla="*/ 1911053 w 2778396"/>
              <a:gd name="connsiteY7" fmla="*/ 1442667 h 3197002"/>
              <a:gd name="connsiteX8" fmla="*/ 1819538 w 2778396"/>
              <a:gd name="connsiteY8" fmla="*/ 1435628 h 3197002"/>
              <a:gd name="connsiteX9" fmla="*/ 1872076 w 2778396"/>
              <a:gd name="connsiteY9" fmla="*/ 1152711 h 3197002"/>
              <a:gd name="connsiteX10" fmla="*/ 1887266 w 2778396"/>
              <a:gd name="connsiteY10" fmla="*/ 1153674 h 3197002"/>
              <a:gd name="connsiteX11" fmla="*/ 2467920 w 2778396"/>
              <a:gd name="connsiteY11" fmla="*/ 704253 h 3197002"/>
              <a:gd name="connsiteX12" fmla="*/ 2393819 w 2778396"/>
              <a:gd name="connsiteY12" fmla="*/ 421040 h 3197002"/>
              <a:gd name="connsiteX13" fmla="*/ 2104826 w 2778396"/>
              <a:gd name="connsiteY13" fmla="*/ 302035 h 3197002"/>
              <a:gd name="connsiteX14" fmla="*/ 2098602 w 2778396"/>
              <a:gd name="connsiteY14" fmla="*/ 302035 h 3197002"/>
              <a:gd name="connsiteX15" fmla="*/ 2098602 w 2778396"/>
              <a:gd name="connsiteY15" fmla="*/ 303961 h 3197002"/>
              <a:gd name="connsiteX16" fmla="*/ 2074371 w 2778396"/>
              <a:gd name="connsiteY16" fmla="*/ 302479 h 3197002"/>
              <a:gd name="connsiteX17" fmla="*/ 1787823 w 2778396"/>
              <a:gd name="connsiteY17" fmla="*/ 607107 h 3197002"/>
              <a:gd name="connsiteX18" fmla="*/ 1786267 w 2778396"/>
              <a:gd name="connsiteY18" fmla="*/ 607107 h 3197002"/>
              <a:gd name="connsiteX19" fmla="*/ 1700681 w 2778396"/>
              <a:gd name="connsiteY19" fmla="*/ 1110918 h 3197002"/>
              <a:gd name="connsiteX20" fmla="*/ 1700829 w 2778396"/>
              <a:gd name="connsiteY20" fmla="*/ 1110918 h 3197002"/>
              <a:gd name="connsiteX21" fmla="*/ 1701792 w 2778396"/>
              <a:gd name="connsiteY21" fmla="*/ 1111363 h 3197002"/>
              <a:gd name="connsiteX22" fmla="*/ 1650737 w 2778396"/>
              <a:gd name="connsiteY22" fmla="*/ 1393612 h 3197002"/>
              <a:gd name="connsiteX23" fmla="*/ 1649699 w 2778396"/>
              <a:gd name="connsiteY23" fmla="*/ 1393242 h 3197002"/>
              <a:gd name="connsiteX24" fmla="*/ 1636880 w 2778396"/>
              <a:gd name="connsiteY24" fmla="*/ 1470233 h 3197002"/>
              <a:gd name="connsiteX25" fmla="*/ 1492161 w 2778396"/>
              <a:gd name="connsiteY25" fmla="*/ 2270743 h 3197002"/>
              <a:gd name="connsiteX26" fmla="*/ 1491865 w 2778396"/>
              <a:gd name="connsiteY26" fmla="*/ 2270891 h 3197002"/>
              <a:gd name="connsiteX27" fmla="*/ 1401314 w 2778396"/>
              <a:gd name="connsiteY27" fmla="*/ 2530244 h 3197002"/>
              <a:gd name="connsiteX28" fmla="*/ 270092 w 2778396"/>
              <a:gd name="connsiteY28" fmla="*/ 3197002 h 3197002"/>
              <a:gd name="connsiteX29" fmla="*/ 245342 w 2778396"/>
              <a:gd name="connsiteY29" fmla="*/ 3196706 h 3197002"/>
              <a:gd name="connsiteX30" fmla="*/ 18446 w 2778396"/>
              <a:gd name="connsiteY30" fmla="*/ 3170029 h 3197002"/>
              <a:gd name="connsiteX31" fmla="*/ 0 w 2778396"/>
              <a:gd name="connsiteY31" fmla="*/ 3165979 h 3197002"/>
              <a:gd name="connsiteX32" fmla="*/ 0 w 2778396"/>
              <a:gd name="connsiteY32" fmla="*/ 2326857 h 3197002"/>
              <a:gd name="connsiteX33" fmla="*/ 152050 w 2778396"/>
              <a:gd name="connsiteY33" fmla="*/ 1432071 h 3197002"/>
              <a:gd name="connsiteX34" fmla="*/ 469349 w 2778396"/>
              <a:gd name="connsiteY34" fmla="*/ 1434664 h 3197002"/>
              <a:gd name="connsiteX35" fmla="*/ 214739 w 2778396"/>
              <a:gd name="connsiteY35" fmla="*/ 2907491 h 3197002"/>
              <a:gd name="connsiteX36" fmla="*/ 221630 w 2778396"/>
              <a:gd name="connsiteY36" fmla="*/ 2907639 h 3197002"/>
              <a:gd name="connsiteX37" fmla="*/ 1199019 w 2778396"/>
              <a:gd name="connsiteY37" fmla="*/ 2199236 h 3197002"/>
              <a:gd name="connsiteX38" fmla="*/ 1208504 w 2778396"/>
              <a:gd name="connsiteY38" fmla="*/ 2163149 h 3197002"/>
              <a:gd name="connsiteX39" fmla="*/ 1211616 w 2778396"/>
              <a:gd name="connsiteY39" fmla="*/ 2144846 h 3197002"/>
              <a:gd name="connsiteX40" fmla="*/ 1471635 w 2778396"/>
              <a:gd name="connsiteY40" fmla="*/ 579616 h 3197002"/>
              <a:gd name="connsiteX41" fmla="*/ 1492532 w 2778396"/>
              <a:gd name="connsiteY41" fmla="*/ 453571 h 3197002"/>
              <a:gd name="connsiteX42" fmla="*/ 1492754 w 2778396"/>
              <a:gd name="connsiteY42" fmla="*/ 451570 h 3197002"/>
              <a:gd name="connsiteX43" fmla="*/ 2070888 w 2778396"/>
              <a:gd name="connsiteY43" fmla="*/ 0 h 319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778396" h="3197002">
                <a:moveTo>
                  <a:pt x="2070888" y="0"/>
                </a:moveTo>
                <a:cubicBezTo>
                  <a:pt x="2105123" y="0"/>
                  <a:pt x="2138690" y="3038"/>
                  <a:pt x="2171369" y="8596"/>
                </a:cubicBezTo>
                <a:cubicBezTo>
                  <a:pt x="2352248" y="24824"/>
                  <a:pt x="2510528" y="114041"/>
                  <a:pt x="2613305" y="244681"/>
                </a:cubicBezTo>
                <a:lnTo>
                  <a:pt x="2613305" y="244829"/>
                </a:lnTo>
                <a:cubicBezTo>
                  <a:pt x="2614120" y="245792"/>
                  <a:pt x="2615084" y="246681"/>
                  <a:pt x="2615973" y="247645"/>
                </a:cubicBezTo>
                <a:cubicBezTo>
                  <a:pt x="2747724" y="394364"/>
                  <a:pt x="2802040" y="582432"/>
                  <a:pt x="2768917" y="777317"/>
                </a:cubicBezTo>
                <a:cubicBezTo>
                  <a:pt x="2706079" y="1147450"/>
                  <a:pt x="2330982" y="1442815"/>
                  <a:pt x="1928170" y="1442815"/>
                </a:cubicBezTo>
                <a:cubicBezTo>
                  <a:pt x="1922464" y="1442815"/>
                  <a:pt x="1916758" y="1442815"/>
                  <a:pt x="1911053" y="1442667"/>
                </a:cubicBezTo>
                <a:cubicBezTo>
                  <a:pt x="1879930" y="1442000"/>
                  <a:pt x="1849475" y="1439555"/>
                  <a:pt x="1819538" y="1435628"/>
                </a:cubicBezTo>
                <a:lnTo>
                  <a:pt x="1872076" y="1152711"/>
                </a:lnTo>
                <a:cubicBezTo>
                  <a:pt x="1877115" y="1153007"/>
                  <a:pt x="1882079" y="1153600"/>
                  <a:pt x="1887266" y="1153674"/>
                </a:cubicBezTo>
                <a:cubicBezTo>
                  <a:pt x="2160253" y="1159677"/>
                  <a:pt x="2425534" y="953602"/>
                  <a:pt x="2467920" y="704253"/>
                </a:cubicBezTo>
                <a:cubicBezTo>
                  <a:pt x="2486445" y="595399"/>
                  <a:pt x="2460065" y="494845"/>
                  <a:pt x="2393819" y="421040"/>
                </a:cubicBezTo>
                <a:cubicBezTo>
                  <a:pt x="2327128" y="346791"/>
                  <a:pt x="2224499" y="304554"/>
                  <a:pt x="2104826" y="302035"/>
                </a:cubicBezTo>
                <a:lnTo>
                  <a:pt x="2098602" y="302035"/>
                </a:lnTo>
                <a:lnTo>
                  <a:pt x="2098602" y="303961"/>
                </a:lnTo>
                <a:cubicBezTo>
                  <a:pt x="2090599" y="303146"/>
                  <a:pt x="2082596" y="302479"/>
                  <a:pt x="2074371" y="302479"/>
                </a:cubicBezTo>
                <a:cubicBezTo>
                  <a:pt x="1925873" y="302479"/>
                  <a:pt x="1803681" y="435786"/>
                  <a:pt x="1787823" y="607107"/>
                </a:cubicBezTo>
                <a:lnTo>
                  <a:pt x="1786267" y="607107"/>
                </a:lnTo>
                <a:lnTo>
                  <a:pt x="1700681" y="1110918"/>
                </a:lnTo>
                <a:lnTo>
                  <a:pt x="1700829" y="1110918"/>
                </a:lnTo>
                <a:cubicBezTo>
                  <a:pt x="1701125" y="1111140"/>
                  <a:pt x="1701792" y="1111363"/>
                  <a:pt x="1701792" y="1111363"/>
                </a:cubicBezTo>
                <a:lnTo>
                  <a:pt x="1650737" y="1393612"/>
                </a:lnTo>
                <a:cubicBezTo>
                  <a:pt x="1650440" y="1393464"/>
                  <a:pt x="1649699" y="1393242"/>
                  <a:pt x="1649699" y="1393242"/>
                </a:cubicBezTo>
                <a:lnTo>
                  <a:pt x="1636880" y="1470233"/>
                </a:lnTo>
                <a:lnTo>
                  <a:pt x="1492161" y="2270743"/>
                </a:lnTo>
                <a:lnTo>
                  <a:pt x="1491865" y="2270891"/>
                </a:lnTo>
                <a:cubicBezTo>
                  <a:pt x="1491865" y="2270891"/>
                  <a:pt x="1480083" y="2356700"/>
                  <a:pt x="1401314" y="2530244"/>
                </a:cubicBezTo>
                <a:cubicBezTo>
                  <a:pt x="1188719" y="2923126"/>
                  <a:pt x="736853" y="3197002"/>
                  <a:pt x="270092" y="3197002"/>
                </a:cubicBezTo>
                <a:cubicBezTo>
                  <a:pt x="261867" y="3197002"/>
                  <a:pt x="253568" y="3196854"/>
                  <a:pt x="245342" y="3196706"/>
                </a:cubicBezTo>
                <a:cubicBezTo>
                  <a:pt x="168204" y="3195076"/>
                  <a:pt x="91806" y="3186109"/>
                  <a:pt x="18446" y="3170029"/>
                </a:cubicBezTo>
                <a:lnTo>
                  <a:pt x="0" y="3165979"/>
                </a:lnTo>
                <a:lnTo>
                  <a:pt x="0" y="2326857"/>
                </a:lnTo>
                <a:lnTo>
                  <a:pt x="152050" y="1432071"/>
                </a:lnTo>
                <a:lnTo>
                  <a:pt x="469349" y="1434664"/>
                </a:lnTo>
                <a:lnTo>
                  <a:pt x="214739" y="2907491"/>
                </a:lnTo>
                <a:cubicBezTo>
                  <a:pt x="217036" y="2907491"/>
                  <a:pt x="219333" y="2907639"/>
                  <a:pt x="221630" y="2907639"/>
                </a:cubicBezTo>
                <a:cubicBezTo>
                  <a:pt x="662678" y="2916605"/>
                  <a:pt x="1092536" y="2605678"/>
                  <a:pt x="1199019" y="2199236"/>
                </a:cubicBezTo>
                <a:lnTo>
                  <a:pt x="1208504" y="2163149"/>
                </a:lnTo>
                <a:lnTo>
                  <a:pt x="1211616" y="2144846"/>
                </a:lnTo>
                <a:lnTo>
                  <a:pt x="1471635" y="579616"/>
                </a:lnTo>
                <a:lnTo>
                  <a:pt x="1492532" y="453571"/>
                </a:lnTo>
                <a:cubicBezTo>
                  <a:pt x="1492606" y="452904"/>
                  <a:pt x="1492754" y="452237"/>
                  <a:pt x="1492754" y="451570"/>
                </a:cubicBezTo>
                <a:cubicBezTo>
                  <a:pt x="1556184" y="192514"/>
                  <a:pt x="1791751" y="0"/>
                  <a:pt x="2070888" y="0"/>
                </a:cubicBez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4EEEEC3-60D3-5D68-65C7-5F9378CDA2F1}"/>
              </a:ext>
            </a:extLst>
          </p:cNvPr>
          <p:cNvSpPr/>
          <p:nvPr userDrawn="1"/>
        </p:nvSpPr>
        <p:spPr>
          <a:xfrm>
            <a:off x="-918" y="3276797"/>
            <a:ext cx="636239" cy="1655888"/>
          </a:xfrm>
          <a:prstGeom prst="rect">
            <a:avLst/>
          </a:prstGeom>
          <a:gradFill flip="none" rotWithShape="1">
            <a:gsLst>
              <a:gs pos="0">
                <a:srgbClr val="052845">
                  <a:alpha val="0"/>
                </a:srgbClr>
              </a:gs>
              <a:gs pos="69000">
                <a:srgbClr val="052845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">
            <a:extLst>
              <a:ext uri="{FF2B5EF4-FFF2-40B4-BE49-F238E27FC236}">
                <a16:creationId xmlns:a16="http://schemas.microsoft.com/office/drawing/2014/main" id="{9C1BF486-9E7B-F076-866E-AAB1835F9678}"/>
              </a:ext>
            </a:extLst>
          </p:cNvPr>
          <p:cNvSpPr/>
          <p:nvPr userDrawn="1"/>
        </p:nvSpPr>
        <p:spPr>
          <a:xfrm rot="20367122">
            <a:off x="1462861" y="3894004"/>
            <a:ext cx="1496925" cy="740386"/>
          </a:xfrm>
          <a:custGeom>
            <a:avLst/>
            <a:gdLst>
              <a:gd name="connsiteX0" fmla="*/ 1924166 w 1924166"/>
              <a:gd name="connsiteY0" fmla="*/ 0 h 1304925"/>
              <a:gd name="connsiteX1" fmla="*/ 1924166 w 1924166"/>
              <a:gd name="connsiteY1" fmla="*/ 1304925 h 1304925"/>
              <a:gd name="connsiteX2" fmla="*/ 0 w 1924166"/>
              <a:gd name="connsiteY2" fmla="*/ 1304925 h 1304925"/>
              <a:gd name="connsiteX3" fmla="*/ 0 w 1924166"/>
              <a:gd name="connsiteY3" fmla="*/ 716937 h 1304925"/>
              <a:gd name="connsiteX4" fmla="*/ 268736 w 1924166"/>
              <a:gd name="connsiteY4" fmla="*/ 0 h 130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4166" h="1304925">
                <a:moveTo>
                  <a:pt x="1924166" y="0"/>
                </a:moveTo>
                <a:lnTo>
                  <a:pt x="1924166" y="1304925"/>
                </a:lnTo>
                <a:lnTo>
                  <a:pt x="0" y="1304925"/>
                </a:lnTo>
                <a:lnTo>
                  <a:pt x="0" y="716937"/>
                </a:lnTo>
                <a:lnTo>
                  <a:pt x="268736" y="0"/>
                </a:lnTo>
                <a:close/>
              </a:path>
            </a:pathLst>
          </a:custGeom>
          <a:gradFill>
            <a:gsLst>
              <a:gs pos="0">
                <a:srgbClr val="052845">
                  <a:alpha val="0"/>
                </a:srgbClr>
              </a:gs>
              <a:gs pos="87000">
                <a:srgbClr val="052845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1D1AB-7E1B-DBBD-A5A8-DECD22295C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146" y="4655668"/>
            <a:ext cx="3908620" cy="47391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200" i="1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Heading text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FE1E59-11BE-3C41-2229-924EBCB92DA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39146" y="5163514"/>
            <a:ext cx="3467206" cy="49469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i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Subtext to be added here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2015C9E7-B598-8B7A-16DD-BAEF1F65B11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4941" y="6278640"/>
            <a:ext cx="1020358" cy="30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9984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6 su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9B71705-442C-622F-2A55-3D3BC95EF7B0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73599" y="1585502"/>
            <a:ext cx="10024271" cy="64206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2C39A484-3A6F-38A4-1464-A1DC71A48CF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1550" y="2393305"/>
            <a:ext cx="2701120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C8E8EF3F-9E8D-49C6-CBCB-39A4B4838A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1550" y="2903847"/>
            <a:ext cx="2701121" cy="968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49" name="Text Placeholder 43">
            <a:extLst>
              <a:ext uri="{FF2B5EF4-FFF2-40B4-BE49-F238E27FC236}">
                <a16:creationId xmlns:a16="http://schemas.microsoft.com/office/drawing/2014/main" id="{5C304FE1-CFEA-E86E-E956-14481FF26E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1549" y="4201109"/>
            <a:ext cx="2701119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0" name="Text Placeholder 47">
            <a:extLst>
              <a:ext uri="{FF2B5EF4-FFF2-40B4-BE49-F238E27FC236}">
                <a16:creationId xmlns:a16="http://schemas.microsoft.com/office/drawing/2014/main" id="{4F050378-CA46-B27D-0012-6920A73671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1550" y="4711651"/>
            <a:ext cx="2701121" cy="968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51" name="Text Placeholder 43">
            <a:extLst>
              <a:ext uri="{FF2B5EF4-FFF2-40B4-BE49-F238E27FC236}">
                <a16:creationId xmlns:a16="http://schemas.microsoft.com/office/drawing/2014/main" id="{3B39DE17-087E-6006-A769-2DDAED9700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29157" y="2393305"/>
            <a:ext cx="2701120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2" name="Text Placeholder 47">
            <a:extLst>
              <a:ext uri="{FF2B5EF4-FFF2-40B4-BE49-F238E27FC236}">
                <a16:creationId xmlns:a16="http://schemas.microsoft.com/office/drawing/2014/main" id="{8EA7FA0D-C2DE-9303-ACC6-F5D381D745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9157" y="2903847"/>
            <a:ext cx="2701121" cy="968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53" name="Text Placeholder 43">
            <a:extLst>
              <a:ext uri="{FF2B5EF4-FFF2-40B4-BE49-F238E27FC236}">
                <a16:creationId xmlns:a16="http://schemas.microsoft.com/office/drawing/2014/main" id="{85236235-F801-1234-2F3B-3EF3FD56DCD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29156" y="4201109"/>
            <a:ext cx="2701119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4" name="Text Placeholder 47">
            <a:extLst>
              <a:ext uri="{FF2B5EF4-FFF2-40B4-BE49-F238E27FC236}">
                <a16:creationId xmlns:a16="http://schemas.microsoft.com/office/drawing/2014/main" id="{37094B0E-ACC3-AB8B-15DD-CB55EB9F15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29157" y="4711651"/>
            <a:ext cx="2701121" cy="968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55" name="Text Placeholder 43">
            <a:extLst>
              <a:ext uri="{FF2B5EF4-FFF2-40B4-BE49-F238E27FC236}">
                <a16:creationId xmlns:a16="http://schemas.microsoft.com/office/drawing/2014/main" id="{D3F0639A-475C-1B34-620B-6BEEC9C8219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84289" y="4201109"/>
            <a:ext cx="2701118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6" name="Text Placeholder 47">
            <a:extLst>
              <a:ext uri="{FF2B5EF4-FFF2-40B4-BE49-F238E27FC236}">
                <a16:creationId xmlns:a16="http://schemas.microsoft.com/office/drawing/2014/main" id="{97E5A52C-0F0D-8AE9-A6BE-547BDA9C860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84289" y="4711651"/>
            <a:ext cx="2701121" cy="968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57" name="Text Placeholder 43">
            <a:extLst>
              <a:ext uri="{FF2B5EF4-FFF2-40B4-BE49-F238E27FC236}">
                <a16:creationId xmlns:a16="http://schemas.microsoft.com/office/drawing/2014/main" id="{FDAE9C82-21BE-990E-19BE-4D4563324D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84288" y="2393305"/>
            <a:ext cx="2701119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8" name="Text Placeholder 47">
            <a:extLst>
              <a:ext uri="{FF2B5EF4-FFF2-40B4-BE49-F238E27FC236}">
                <a16:creationId xmlns:a16="http://schemas.microsoft.com/office/drawing/2014/main" id="{B0BCAD27-4EB5-7AA2-933A-6FC0671DDC4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84289" y="2903847"/>
            <a:ext cx="2701121" cy="968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586E75-8812-41EF-96EE-DE29366D829E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8E88CE21-9F1C-6D67-D61C-020F2738C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386B8A5-5BEF-6B34-C4C9-D0D19776F96E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0757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3 image +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9B71705-442C-622F-2A55-3D3BC95EF7B0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73599" y="1585502"/>
            <a:ext cx="10024271" cy="64206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2C39A484-3A6F-38A4-1464-A1DC71A48CF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1549" y="2393305"/>
            <a:ext cx="2693170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C8E8EF3F-9E8D-49C6-CBCB-39A4B4838A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1551" y="4524292"/>
            <a:ext cx="2693170" cy="10685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41A998C-8C75-DB37-1324-936DF99F3F41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73599" y="2871289"/>
            <a:ext cx="2693170" cy="1494442"/>
          </a:xfrm>
          <a:prstGeom prst="roundRect">
            <a:avLst>
              <a:gd name="adj" fmla="val 4036"/>
            </a:avLst>
          </a:prstGeom>
        </p:spPr>
        <p:txBody>
          <a:bodyPr/>
          <a:lstStyle/>
          <a:p>
            <a:endParaRPr lang="en-GB"/>
          </a:p>
        </p:txBody>
      </p:sp>
      <p:sp>
        <p:nvSpPr>
          <p:cNvPr id="3" name="Text Placeholder 43">
            <a:extLst>
              <a:ext uri="{FF2B5EF4-FFF2-40B4-BE49-F238E27FC236}">
                <a16:creationId xmlns:a16="http://schemas.microsoft.com/office/drawing/2014/main" id="{F52C5B8C-110C-6EE0-71F7-7F0C6135FEB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248318" y="2393305"/>
            <a:ext cx="2693170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7" name="Text Placeholder 47">
            <a:extLst>
              <a:ext uri="{FF2B5EF4-FFF2-40B4-BE49-F238E27FC236}">
                <a16:creationId xmlns:a16="http://schemas.microsoft.com/office/drawing/2014/main" id="{CCE5785D-5B4D-652C-5977-18891F37F5A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248320" y="4524292"/>
            <a:ext cx="2693170" cy="10685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77E4A41D-7911-81DF-C7C2-F2C454AB41CD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4240368" y="2871289"/>
            <a:ext cx="2693170" cy="1494442"/>
          </a:xfrm>
          <a:prstGeom prst="roundRect">
            <a:avLst>
              <a:gd name="adj" fmla="val 4036"/>
            </a:avLst>
          </a:prstGeom>
        </p:spPr>
        <p:txBody>
          <a:bodyPr/>
          <a:lstStyle/>
          <a:p>
            <a:endParaRPr lang="en-GB"/>
          </a:p>
        </p:txBody>
      </p:sp>
      <p:sp>
        <p:nvSpPr>
          <p:cNvPr id="12" name="Text Placeholder 43">
            <a:extLst>
              <a:ext uri="{FF2B5EF4-FFF2-40B4-BE49-F238E27FC236}">
                <a16:creationId xmlns:a16="http://schemas.microsoft.com/office/drawing/2014/main" id="{88397FFB-592F-070F-5296-7E476AD54D6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723038" y="2380527"/>
            <a:ext cx="2693170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15" name="Text Placeholder 47">
            <a:extLst>
              <a:ext uri="{FF2B5EF4-FFF2-40B4-BE49-F238E27FC236}">
                <a16:creationId xmlns:a16="http://schemas.microsoft.com/office/drawing/2014/main" id="{4FDD66D9-0222-F4CA-474D-B66D755FE16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23040" y="4511514"/>
            <a:ext cx="2693170" cy="10685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D984DDAB-25CA-452B-8CBE-DDFCF84FFFC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7715088" y="2858511"/>
            <a:ext cx="2693170" cy="1494442"/>
          </a:xfrm>
          <a:prstGeom prst="roundRect">
            <a:avLst>
              <a:gd name="adj" fmla="val 4036"/>
            </a:avLst>
          </a:prstGeom>
        </p:spPr>
        <p:txBody>
          <a:bodyPr/>
          <a:lstStyle/>
          <a:p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6A6212-4E78-9EB6-4868-E57E80B08801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F1DFFFF5-AA71-7260-44C4-BC0E6B290C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CA4B40D-543B-1857-8C63-691EBA0B74EC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64872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9B71705-442C-622F-2A55-3D3BC95EF7B0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73599" y="1585502"/>
            <a:ext cx="10024271" cy="64206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2C39A484-3A6F-38A4-1464-A1DC71A48CF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1550" y="2393305"/>
            <a:ext cx="2693170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C8E8EF3F-9E8D-49C6-CBCB-39A4B4838A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1551" y="2903847"/>
            <a:ext cx="2693170" cy="26890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41A998C-8C75-DB37-1324-936DF99F3F41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3978110" y="2409648"/>
            <a:ext cx="6819759" cy="3183212"/>
          </a:xfrm>
          <a:prstGeom prst="roundRect">
            <a:avLst>
              <a:gd name="adj" fmla="val 4036"/>
            </a:avLst>
          </a:prstGeom>
        </p:spPr>
        <p:txBody>
          <a:bodyPr/>
          <a:lstStyle/>
          <a:p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8E4DF9-EF60-4383-9941-B98AE2478948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9A85153A-3137-9E30-A9DE-E9B0306B1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A6B329-3A53-0D63-189E-170A66D7512D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47727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4 subjects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9B71705-442C-622F-2A55-3D3BC95EF7B0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73599" y="1585502"/>
            <a:ext cx="10024271" cy="64206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2C39A484-3A6F-38A4-1464-A1DC71A48CF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1550" y="2393305"/>
            <a:ext cx="2701120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C8E8EF3F-9E8D-49C6-CBCB-39A4B4838A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1550" y="2903847"/>
            <a:ext cx="2701121" cy="968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49" name="Text Placeholder 43">
            <a:extLst>
              <a:ext uri="{FF2B5EF4-FFF2-40B4-BE49-F238E27FC236}">
                <a16:creationId xmlns:a16="http://schemas.microsoft.com/office/drawing/2014/main" id="{5C304FE1-CFEA-E86E-E956-14481FF26E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1550" y="4201109"/>
            <a:ext cx="2701120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0" name="Text Placeholder 47">
            <a:extLst>
              <a:ext uri="{FF2B5EF4-FFF2-40B4-BE49-F238E27FC236}">
                <a16:creationId xmlns:a16="http://schemas.microsoft.com/office/drawing/2014/main" id="{4F050378-CA46-B27D-0012-6920A73671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1550" y="4711651"/>
            <a:ext cx="2701121" cy="968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51" name="Text Placeholder 43">
            <a:extLst>
              <a:ext uri="{FF2B5EF4-FFF2-40B4-BE49-F238E27FC236}">
                <a16:creationId xmlns:a16="http://schemas.microsoft.com/office/drawing/2014/main" id="{3B39DE17-087E-6006-A769-2DDAED9700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29157" y="2393305"/>
            <a:ext cx="2701120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2" name="Text Placeholder 47">
            <a:extLst>
              <a:ext uri="{FF2B5EF4-FFF2-40B4-BE49-F238E27FC236}">
                <a16:creationId xmlns:a16="http://schemas.microsoft.com/office/drawing/2014/main" id="{8EA7FA0D-C2DE-9303-ACC6-F5D381D745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9157" y="2903847"/>
            <a:ext cx="2701121" cy="968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53" name="Text Placeholder 43">
            <a:extLst>
              <a:ext uri="{FF2B5EF4-FFF2-40B4-BE49-F238E27FC236}">
                <a16:creationId xmlns:a16="http://schemas.microsoft.com/office/drawing/2014/main" id="{85236235-F801-1234-2F3B-3EF3FD56DCD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29156" y="4201109"/>
            <a:ext cx="2701121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4" name="Text Placeholder 47">
            <a:extLst>
              <a:ext uri="{FF2B5EF4-FFF2-40B4-BE49-F238E27FC236}">
                <a16:creationId xmlns:a16="http://schemas.microsoft.com/office/drawing/2014/main" id="{37094B0E-ACC3-AB8B-15DD-CB55EB9F15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29157" y="4711651"/>
            <a:ext cx="2701121" cy="968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6E4E1DEB-D36F-B1BB-F963-AD2B82EDEA3D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343477" y="2409648"/>
            <a:ext cx="3454393" cy="3270441"/>
          </a:xfrm>
          <a:prstGeom prst="roundRect">
            <a:avLst>
              <a:gd name="adj" fmla="val 4036"/>
            </a:avLst>
          </a:prstGeom>
        </p:spPr>
        <p:txBody>
          <a:bodyPr/>
          <a:lstStyle/>
          <a:p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8F27E5E-6EC4-6015-6E67-FC13C1240F8D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00809205-2A1C-D2B7-4A74-99CF9D3D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8C81EB5-7F83-3772-6F9B-9EA536A94AF6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45500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9B71705-442C-622F-2A55-3D3BC95EF7B0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73599" y="2030776"/>
            <a:ext cx="4784363" cy="368908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Body copy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7A3ECE71-3AC5-F76C-F5BF-329F5FFF730F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190538" y="2030776"/>
            <a:ext cx="6221448" cy="3689087"/>
          </a:xfrm>
          <a:prstGeom prst="roundRect">
            <a:avLst>
              <a:gd name="adj" fmla="val 4036"/>
            </a:avLst>
          </a:prstGeom>
        </p:spPr>
        <p:txBody>
          <a:bodyPr/>
          <a:lstStyle/>
          <a:p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70B35A0-2563-4DC6-3FCD-85D06C93DD56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A46F953D-EF74-92EC-B31A-AFB41FD22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156982-DAF1-6EF3-E11D-AB2F07A8DFB5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16614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side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erson sitting in a chair&#10;&#10;AI-generated content may be incorrect.">
            <a:extLst>
              <a:ext uri="{FF2B5EF4-FFF2-40B4-BE49-F238E27FC236}">
                <a16:creationId xmlns:a16="http://schemas.microsoft.com/office/drawing/2014/main" id="{19F0ECB2-9962-48EA-2DE2-1352670B87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6714E75-E619-5C1C-C991-1236902BA7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25681" y="622647"/>
            <a:ext cx="7138887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68B6A45-2E33-8DE2-AEBB-4119FBFD7A3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025680" y="1528558"/>
            <a:ext cx="7138887" cy="64206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5" name="Text Placeholder 59">
            <a:extLst>
              <a:ext uri="{FF2B5EF4-FFF2-40B4-BE49-F238E27FC236}">
                <a16:creationId xmlns:a16="http://schemas.microsoft.com/office/drawing/2014/main" id="{2D2A1340-1E4B-9833-87B4-4EAB0D64239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025680" y="1075551"/>
            <a:ext cx="7138887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6" name="Text Placeholder 43">
            <a:extLst>
              <a:ext uri="{FF2B5EF4-FFF2-40B4-BE49-F238E27FC236}">
                <a16:creationId xmlns:a16="http://schemas.microsoft.com/office/drawing/2014/main" id="{9D4DD75A-16AA-30A3-BA1E-99FC9C6664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25680" y="2524814"/>
            <a:ext cx="2939660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7" name="Text Placeholder 43">
            <a:extLst>
              <a:ext uri="{FF2B5EF4-FFF2-40B4-BE49-F238E27FC236}">
                <a16:creationId xmlns:a16="http://schemas.microsoft.com/office/drawing/2014/main" id="{61FCEC28-0B35-BA13-5C96-5B39321F135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23147" y="2524814"/>
            <a:ext cx="2961477" cy="3448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2pPr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2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E29E1203-43D7-5558-D988-4EAD9332106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025681" y="3056832"/>
            <a:ext cx="2939660" cy="1630543"/>
          </a:xfrm>
          <a:prstGeom prst="roundRect">
            <a:avLst>
              <a:gd name="adj" fmla="val 4036"/>
            </a:avLst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4A5018B9-FF52-19EC-B2E6-FD503DC42642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923148" y="3056831"/>
            <a:ext cx="2939660" cy="1630543"/>
          </a:xfrm>
          <a:prstGeom prst="roundRect">
            <a:avLst>
              <a:gd name="adj" fmla="val 4036"/>
            </a:avLst>
          </a:prstGeom>
        </p:spPr>
        <p:txBody>
          <a:bodyPr/>
          <a:lstStyle/>
          <a:p>
            <a:endParaRPr lang="en-GB"/>
          </a:p>
        </p:txBody>
      </p:sp>
      <p:sp>
        <p:nvSpPr>
          <p:cNvPr id="10" name="Text Placeholder 47">
            <a:extLst>
              <a:ext uri="{FF2B5EF4-FFF2-40B4-BE49-F238E27FC236}">
                <a16:creationId xmlns:a16="http://schemas.microsoft.com/office/drawing/2014/main" id="{19234120-3926-5D76-C0A2-62C7D5E8EB5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25680" y="4834831"/>
            <a:ext cx="2939660" cy="10332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11" name="Text Placeholder 47">
            <a:extLst>
              <a:ext uri="{FF2B5EF4-FFF2-40B4-BE49-F238E27FC236}">
                <a16:creationId xmlns:a16="http://schemas.microsoft.com/office/drawing/2014/main" id="{A2E68136-0F10-6BA6-4A91-78F8A9A239C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23148" y="4834831"/>
            <a:ext cx="2939660" cy="10332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14D79BA-8BAB-ED7D-44CF-1FF3CFCE7FB3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DEFE5BE1-7C86-7827-FB92-17E965076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085BD8-0B53-21A1-CED0-538CC9D962E0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2537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umbered o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B1AB9440-DAC6-108B-0EBF-37F38E8DC588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73599" y="1585502"/>
            <a:ext cx="10024271" cy="64206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8ECE82C-EC9B-EE96-BEC0-69FF70DC9DC6}"/>
              </a:ext>
            </a:extLst>
          </p:cNvPr>
          <p:cNvGrpSpPr/>
          <p:nvPr userDrawn="1"/>
        </p:nvGrpSpPr>
        <p:grpSpPr>
          <a:xfrm>
            <a:off x="820163" y="2468089"/>
            <a:ext cx="9914947" cy="2036799"/>
            <a:chOff x="879923" y="2510034"/>
            <a:chExt cx="9914947" cy="2355125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36C7C06-440F-4C60-E0F5-5B03F07EB083}"/>
                </a:ext>
              </a:extLst>
            </p:cNvPr>
            <p:cNvSpPr/>
            <p:nvPr/>
          </p:nvSpPr>
          <p:spPr>
            <a:xfrm>
              <a:off x="4890158" y="2510034"/>
              <a:ext cx="1895475" cy="2355125"/>
            </a:xfrm>
            <a:prstGeom prst="roundRect">
              <a:avLst>
                <a:gd name="adj" fmla="val 4607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4B863E2B-2192-7AEF-3AB3-655025D173C3}"/>
                </a:ext>
              </a:extLst>
            </p:cNvPr>
            <p:cNvSpPr/>
            <p:nvPr/>
          </p:nvSpPr>
          <p:spPr>
            <a:xfrm>
              <a:off x="6899527" y="2510034"/>
              <a:ext cx="1895475" cy="2355125"/>
            </a:xfrm>
            <a:prstGeom prst="roundRect">
              <a:avLst>
                <a:gd name="adj" fmla="val 4607"/>
              </a:avLst>
            </a:prstGeom>
            <a:solidFill>
              <a:srgbClr val="CF24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5AEF1BDA-6189-5431-7542-6B4B52A7D89F}"/>
                </a:ext>
              </a:extLst>
            </p:cNvPr>
            <p:cNvSpPr/>
            <p:nvPr/>
          </p:nvSpPr>
          <p:spPr>
            <a:xfrm>
              <a:off x="8899395" y="2510034"/>
              <a:ext cx="1895475" cy="2355125"/>
            </a:xfrm>
            <a:prstGeom prst="roundRect">
              <a:avLst>
                <a:gd name="adj" fmla="val 4607"/>
              </a:avLst>
            </a:prstGeom>
            <a:solidFill>
              <a:srgbClr val="38C9D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C268BB2-5A2A-431F-15D7-9B57F60E0389}"/>
                </a:ext>
              </a:extLst>
            </p:cNvPr>
            <p:cNvSpPr/>
            <p:nvPr/>
          </p:nvSpPr>
          <p:spPr>
            <a:xfrm>
              <a:off x="2879791" y="2510034"/>
              <a:ext cx="1895475" cy="2355125"/>
            </a:xfrm>
            <a:prstGeom prst="roundRect">
              <a:avLst>
                <a:gd name="adj" fmla="val 4607"/>
              </a:avLst>
            </a:prstGeom>
            <a:solidFill>
              <a:srgbClr val="574AE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C60EEA97-E1E4-80C4-E18B-AE6E08923B88}"/>
                </a:ext>
              </a:extLst>
            </p:cNvPr>
            <p:cNvSpPr/>
            <p:nvPr/>
          </p:nvSpPr>
          <p:spPr>
            <a:xfrm>
              <a:off x="879923" y="2510034"/>
              <a:ext cx="1895475" cy="2355125"/>
            </a:xfrm>
            <a:prstGeom prst="roundRect">
              <a:avLst>
                <a:gd name="adj" fmla="val 4607"/>
              </a:avLst>
            </a:prstGeom>
            <a:solidFill>
              <a:srgbClr val="2211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A52FACB-ECF0-AC5A-C32A-187D3543315F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773599" y="4718342"/>
            <a:ext cx="10024271" cy="100152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Body copy here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5475E17-DAD0-AC46-8B27-FF817FB53A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84519" y="2626431"/>
            <a:ext cx="794675" cy="453777"/>
          </a:xfrm>
          <a:prstGeom prst="rect">
            <a:avLst/>
          </a:prstGeom>
        </p:spPr>
        <p:txBody>
          <a:bodyPr/>
          <a:lstStyle>
            <a:lvl1pPr>
              <a:buNone/>
              <a:defRPr sz="36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01.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E030528B-DA39-6AFC-1B93-ED60FEFEC50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881847" y="2626431"/>
            <a:ext cx="914776" cy="453777"/>
          </a:xfrm>
          <a:prstGeom prst="rect">
            <a:avLst/>
          </a:prstGeom>
        </p:spPr>
        <p:txBody>
          <a:bodyPr/>
          <a:lstStyle>
            <a:lvl1pPr>
              <a:buNone/>
              <a:defRPr sz="36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02.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3EC61B1E-14E7-237E-EBBD-F299A6E1E38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901025" y="2626430"/>
            <a:ext cx="914776" cy="453777"/>
          </a:xfrm>
          <a:prstGeom prst="rect">
            <a:avLst/>
          </a:prstGeom>
        </p:spPr>
        <p:txBody>
          <a:bodyPr/>
          <a:lstStyle>
            <a:lvl1pPr>
              <a:buNone/>
              <a:defRPr sz="36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03.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4BA26BA-C98B-70C3-CCA1-F84E7ADDCFA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915394" y="2626430"/>
            <a:ext cx="914776" cy="453777"/>
          </a:xfrm>
          <a:prstGeom prst="rect">
            <a:avLst/>
          </a:prstGeom>
        </p:spPr>
        <p:txBody>
          <a:bodyPr/>
          <a:lstStyle>
            <a:lvl1pPr>
              <a:buNone/>
              <a:defRPr sz="36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04.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38B64696-4C07-29EE-540D-0D0C09EC70A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896908" y="2626430"/>
            <a:ext cx="914776" cy="453777"/>
          </a:xfrm>
          <a:prstGeom prst="rect">
            <a:avLst/>
          </a:prstGeom>
        </p:spPr>
        <p:txBody>
          <a:bodyPr/>
          <a:lstStyle>
            <a:lvl1pPr>
              <a:buNone/>
              <a:defRPr sz="36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05.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87C7452-6B0D-0628-A425-B1FE7C5A2DDE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84519" y="3489238"/>
            <a:ext cx="1546375" cy="642069"/>
          </a:xfrm>
          <a:prstGeom prst="rect">
            <a:avLst/>
          </a:prstGeom>
        </p:spPr>
        <p:txBody>
          <a:bodyPr/>
          <a:lstStyle>
            <a:lvl1pPr>
              <a:lnSpc>
                <a:spcPct val="50000"/>
              </a:lnSpc>
              <a:buNone/>
              <a:defRPr sz="200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Item copy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E76C3BE5-4A22-8DA7-2119-64890253FA7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881847" y="3489238"/>
            <a:ext cx="1546375" cy="642069"/>
          </a:xfrm>
          <a:prstGeom prst="rect">
            <a:avLst/>
          </a:prstGeom>
        </p:spPr>
        <p:txBody>
          <a:bodyPr/>
          <a:lstStyle>
            <a:lvl1pPr>
              <a:lnSpc>
                <a:spcPct val="50000"/>
              </a:lnSpc>
              <a:buNone/>
              <a:defRPr sz="200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Item copy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3D29FE58-15E0-A1A0-B7B5-D48942FFE25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901025" y="3489238"/>
            <a:ext cx="1546375" cy="642069"/>
          </a:xfrm>
          <a:prstGeom prst="rect">
            <a:avLst/>
          </a:prstGeom>
        </p:spPr>
        <p:txBody>
          <a:bodyPr/>
          <a:lstStyle>
            <a:lvl1pPr>
              <a:lnSpc>
                <a:spcPct val="50000"/>
              </a:lnSpc>
              <a:buNone/>
              <a:defRPr sz="200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Item copy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A686831E-276B-193A-F853-5697187A35C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915394" y="3491996"/>
            <a:ext cx="1546375" cy="642069"/>
          </a:xfrm>
          <a:prstGeom prst="rect">
            <a:avLst/>
          </a:prstGeom>
        </p:spPr>
        <p:txBody>
          <a:bodyPr/>
          <a:lstStyle>
            <a:lvl1pPr>
              <a:lnSpc>
                <a:spcPct val="50000"/>
              </a:lnSpc>
              <a:buNone/>
              <a:defRPr sz="200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Item copy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7F855624-E9C9-0495-D671-DDD711AE02C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896908" y="3486488"/>
            <a:ext cx="1546375" cy="642069"/>
          </a:xfrm>
          <a:prstGeom prst="rect">
            <a:avLst/>
          </a:prstGeom>
        </p:spPr>
        <p:txBody>
          <a:bodyPr/>
          <a:lstStyle>
            <a:lvl1pPr>
              <a:lnSpc>
                <a:spcPct val="50000"/>
              </a:lnSpc>
              <a:buNone/>
              <a:defRPr sz="200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Item copy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2A112EE-9E3A-BF1B-B8D2-EFCF3A7B0607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82548F8B-C177-46EE-DDD6-94F73A760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7BD9DD5-B1D6-46DB-235A-8A00062633C3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40270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B1AB9440-DAC6-108B-0EBF-37F38E8DC588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73599" y="1585502"/>
            <a:ext cx="10024271" cy="64206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760E7FC-894F-93B9-9CD2-303E3EFE1429}"/>
              </a:ext>
            </a:extLst>
          </p:cNvPr>
          <p:cNvSpPr/>
          <p:nvPr/>
        </p:nvSpPr>
        <p:spPr>
          <a:xfrm>
            <a:off x="873526" y="2313207"/>
            <a:ext cx="1831502" cy="1839093"/>
          </a:xfrm>
          <a:prstGeom prst="roundRect">
            <a:avLst>
              <a:gd name="adj" fmla="val 5462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0">
              <a:lnSpc>
                <a:spcPct val="120000"/>
              </a:lnSpc>
              <a:spcBef>
                <a:spcPts val="1000"/>
              </a:spcBef>
            </a:pPr>
            <a:endParaRPr lang="en-US" sz="100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356A604-C953-0CF8-49E9-D1F71EC9E488}"/>
              </a:ext>
            </a:extLst>
          </p:cNvPr>
          <p:cNvSpPr/>
          <p:nvPr/>
        </p:nvSpPr>
        <p:spPr>
          <a:xfrm>
            <a:off x="2840003" y="2313207"/>
            <a:ext cx="1831502" cy="1839093"/>
          </a:xfrm>
          <a:prstGeom prst="roundRect">
            <a:avLst>
              <a:gd name="adj" fmla="val 5462"/>
            </a:avLst>
          </a:prstGeom>
          <a:solidFill>
            <a:srgbClr val="6200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84C8162-6777-2B2D-F8A4-C2E3D362D6C2}"/>
              </a:ext>
            </a:extLst>
          </p:cNvPr>
          <p:cNvSpPr/>
          <p:nvPr/>
        </p:nvSpPr>
        <p:spPr>
          <a:xfrm>
            <a:off x="4796648" y="2313207"/>
            <a:ext cx="1831502" cy="1839093"/>
          </a:xfrm>
          <a:prstGeom prst="roundRect">
            <a:avLst>
              <a:gd name="adj" fmla="val 5462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6E7BF44-AAB5-32E8-71B0-F74A1B72F66B}"/>
              </a:ext>
            </a:extLst>
          </p:cNvPr>
          <p:cNvSpPr/>
          <p:nvPr/>
        </p:nvSpPr>
        <p:spPr>
          <a:xfrm>
            <a:off x="6782482" y="2313207"/>
            <a:ext cx="1831502" cy="1839093"/>
          </a:xfrm>
          <a:prstGeom prst="roundRect">
            <a:avLst>
              <a:gd name="adj" fmla="val 5462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9BB4DF4D-D23B-58EC-14DA-95F3145F960A}"/>
              </a:ext>
            </a:extLst>
          </p:cNvPr>
          <p:cNvSpPr/>
          <p:nvPr/>
        </p:nvSpPr>
        <p:spPr>
          <a:xfrm>
            <a:off x="873526" y="4277645"/>
            <a:ext cx="1831502" cy="1839093"/>
          </a:xfrm>
          <a:prstGeom prst="roundRect">
            <a:avLst>
              <a:gd name="adj" fmla="val 5462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0">
              <a:lnSpc>
                <a:spcPct val="120000"/>
              </a:lnSpc>
              <a:spcBef>
                <a:spcPts val="1000"/>
              </a:spcBef>
            </a:pPr>
            <a:endParaRPr lang="en-US" sz="100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0A15998F-428B-D44C-6558-2EAB47F41BFD}"/>
              </a:ext>
            </a:extLst>
          </p:cNvPr>
          <p:cNvSpPr/>
          <p:nvPr userDrawn="1"/>
        </p:nvSpPr>
        <p:spPr>
          <a:xfrm>
            <a:off x="6796420" y="4277645"/>
            <a:ext cx="1831502" cy="1839093"/>
          </a:xfrm>
          <a:prstGeom prst="roundRect">
            <a:avLst>
              <a:gd name="adj" fmla="val 5462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51BF3593-222A-C880-1BA5-F294EB269BE6}"/>
              </a:ext>
            </a:extLst>
          </p:cNvPr>
          <p:cNvSpPr/>
          <p:nvPr userDrawn="1"/>
        </p:nvSpPr>
        <p:spPr>
          <a:xfrm>
            <a:off x="4816005" y="4277645"/>
            <a:ext cx="1831502" cy="1839093"/>
          </a:xfrm>
          <a:prstGeom prst="roundRect">
            <a:avLst>
              <a:gd name="adj" fmla="val 5462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6C74F119-5A29-480D-611D-85244F99DD4B}"/>
              </a:ext>
            </a:extLst>
          </p:cNvPr>
          <p:cNvSpPr/>
          <p:nvPr userDrawn="1"/>
        </p:nvSpPr>
        <p:spPr>
          <a:xfrm>
            <a:off x="2840003" y="4277645"/>
            <a:ext cx="1831502" cy="1839093"/>
          </a:xfrm>
          <a:prstGeom prst="roundRect">
            <a:avLst>
              <a:gd name="adj" fmla="val 546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AD1989CA-2046-AD38-BA67-61CDED5F0DA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63952" y="2432609"/>
            <a:ext cx="1620221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2" name="Text Placeholder 50">
            <a:extLst>
              <a:ext uri="{FF2B5EF4-FFF2-40B4-BE49-F238E27FC236}">
                <a16:creationId xmlns:a16="http://schemas.microsoft.com/office/drawing/2014/main" id="{8C293EE1-89F3-87B0-025D-5879DFC5FDC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945643" y="2432609"/>
            <a:ext cx="1620221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3" name="Text Placeholder 50">
            <a:extLst>
              <a:ext uri="{FF2B5EF4-FFF2-40B4-BE49-F238E27FC236}">
                <a16:creationId xmlns:a16="http://schemas.microsoft.com/office/drawing/2014/main" id="{06FA4C93-A82F-FF45-1F79-DD3753D00C8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902288" y="2450049"/>
            <a:ext cx="1620221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4" name="Text Placeholder 50">
            <a:extLst>
              <a:ext uri="{FF2B5EF4-FFF2-40B4-BE49-F238E27FC236}">
                <a16:creationId xmlns:a16="http://schemas.microsoft.com/office/drawing/2014/main" id="{A21B7A12-BB15-7366-BBA3-ACF520F6A44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888122" y="2450049"/>
            <a:ext cx="1620221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5" name="Text Placeholder 50">
            <a:extLst>
              <a:ext uri="{FF2B5EF4-FFF2-40B4-BE49-F238E27FC236}">
                <a16:creationId xmlns:a16="http://schemas.microsoft.com/office/drawing/2014/main" id="{E32BD58F-E6B0-218B-7050-88DA4824879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63951" y="4414239"/>
            <a:ext cx="1620221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6" name="Text Placeholder 50">
            <a:extLst>
              <a:ext uri="{FF2B5EF4-FFF2-40B4-BE49-F238E27FC236}">
                <a16:creationId xmlns:a16="http://schemas.microsoft.com/office/drawing/2014/main" id="{0FA32583-6581-BB55-06EC-BE69B571A47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2928924" y="4414239"/>
            <a:ext cx="1620221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7" name="Text Placeholder 50">
            <a:extLst>
              <a:ext uri="{FF2B5EF4-FFF2-40B4-BE49-F238E27FC236}">
                <a16:creationId xmlns:a16="http://schemas.microsoft.com/office/drawing/2014/main" id="{77F39432-F531-2B84-E899-79392D21BA8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921645" y="4414239"/>
            <a:ext cx="1620221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8" name="Text Placeholder 50">
            <a:extLst>
              <a:ext uri="{FF2B5EF4-FFF2-40B4-BE49-F238E27FC236}">
                <a16:creationId xmlns:a16="http://schemas.microsoft.com/office/drawing/2014/main" id="{5A8C6134-EEF0-825D-3318-8A7D9A1E628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888122" y="4414239"/>
            <a:ext cx="1620221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656452E0-B4DC-B18A-4CE8-C36B67A08D26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963951" y="2883873"/>
            <a:ext cx="1620221" cy="79429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Agenda info</a:t>
            </a:r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AF51043-CB05-6050-541F-6155D0E0F008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2945643" y="2883873"/>
            <a:ext cx="1620221" cy="79429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Agenda info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DF4AC554-526D-CEB4-3FA2-D2F98F16AC79}"/>
              </a:ext>
            </a:extLst>
          </p:cNvPr>
          <p:cNvSpPr>
            <a:spLocks noGrp="1"/>
          </p:cNvSpPr>
          <p:nvPr>
            <p:ph type="body" idx="46" hasCustomPrompt="1"/>
          </p:nvPr>
        </p:nvSpPr>
        <p:spPr>
          <a:xfrm>
            <a:off x="4902288" y="2883873"/>
            <a:ext cx="1620221" cy="79429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Agenda info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544273EE-D9F4-1D6B-4186-51159852109C}"/>
              </a:ext>
            </a:extLst>
          </p:cNvPr>
          <p:cNvSpPr>
            <a:spLocks noGrp="1"/>
          </p:cNvSpPr>
          <p:nvPr>
            <p:ph type="body" idx="47" hasCustomPrompt="1"/>
          </p:nvPr>
        </p:nvSpPr>
        <p:spPr>
          <a:xfrm>
            <a:off x="6902060" y="2877785"/>
            <a:ext cx="1620221" cy="79429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Agenda info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9F0CD55-B350-7128-79E3-E74B1FE7E13A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6888121" y="4870504"/>
            <a:ext cx="1620221" cy="79429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Agenda info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209AB711-5197-F6B5-3B61-A42FAA427AF5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4902288" y="4870504"/>
            <a:ext cx="1620221" cy="79429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Agenda info</a:t>
            </a:r>
          </a:p>
        </p:txBody>
      </p:sp>
      <p:sp>
        <p:nvSpPr>
          <p:cNvPr id="66" name="Text Placeholder 2">
            <a:extLst>
              <a:ext uri="{FF2B5EF4-FFF2-40B4-BE49-F238E27FC236}">
                <a16:creationId xmlns:a16="http://schemas.microsoft.com/office/drawing/2014/main" id="{6AB6ADD5-5CEC-3A76-419E-94CE1125C81A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2928923" y="4870504"/>
            <a:ext cx="1620221" cy="79429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Agenda info</a:t>
            </a:r>
          </a:p>
        </p:txBody>
      </p:sp>
      <p:sp>
        <p:nvSpPr>
          <p:cNvPr id="67" name="Text Placeholder 2">
            <a:extLst>
              <a:ext uri="{FF2B5EF4-FFF2-40B4-BE49-F238E27FC236}">
                <a16:creationId xmlns:a16="http://schemas.microsoft.com/office/drawing/2014/main" id="{580233F2-9021-E188-D90B-2B5F5603189E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963950" y="4872258"/>
            <a:ext cx="1620221" cy="79429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Agenda info</a:t>
            </a:r>
          </a:p>
        </p:txBody>
      </p:sp>
      <p:sp>
        <p:nvSpPr>
          <p:cNvPr id="69" name="Text Placeholder 68">
            <a:extLst>
              <a:ext uri="{FF2B5EF4-FFF2-40B4-BE49-F238E27FC236}">
                <a16:creationId xmlns:a16="http://schemas.microsoft.com/office/drawing/2014/main" id="{BF662C43-77EF-6DD0-B08F-029FF1D3DF6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63950" y="3827461"/>
            <a:ext cx="1247596" cy="259240"/>
          </a:xfrm>
          <a:prstGeom prst="rect">
            <a:avLst/>
          </a:prstGeom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>
                <a:latin typeface="Poppins SemiBold" panose="00000700000000000000" pitchFamily="2" charset="0"/>
                <a:cs typeface="Poppins SemiBold" panose="00000700000000000000" pitchFamily="2" charset="0"/>
              </a:rPr>
              <a:t>00:00 – 00:00</a:t>
            </a:r>
            <a:endParaRPr lang="en-GB"/>
          </a:p>
        </p:txBody>
      </p:sp>
      <p:sp>
        <p:nvSpPr>
          <p:cNvPr id="70" name="Text Placeholder 68">
            <a:extLst>
              <a:ext uri="{FF2B5EF4-FFF2-40B4-BE49-F238E27FC236}">
                <a16:creationId xmlns:a16="http://schemas.microsoft.com/office/drawing/2014/main" id="{BB659CAF-9BAA-30F1-DB2D-42463D07E463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2928923" y="3827461"/>
            <a:ext cx="1247596" cy="259240"/>
          </a:xfrm>
          <a:prstGeom prst="rect">
            <a:avLst/>
          </a:prstGeom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>
                <a:latin typeface="Poppins SemiBold" panose="00000700000000000000" pitchFamily="2" charset="0"/>
                <a:cs typeface="Poppins SemiBold" panose="00000700000000000000" pitchFamily="2" charset="0"/>
              </a:rPr>
              <a:t>00:00 – 00:00</a:t>
            </a:r>
            <a:endParaRPr lang="en-GB"/>
          </a:p>
        </p:txBody>
      </p:sp>
      <p:sp>
        <p:nvSpPr>
          <p:cNvPr id="71" name="Text Placeholder 68">
            <a:extLst>
              <a:ext uri="{FF2B5EF4-FFF2-40B4-BE49-F238E27FC236}">
                <a16:creationId xmlns:a16="http://schemas.microsoft.com/office/drawing/2014/main" id="{32D8D46D-27F8-E067-C4B0-704D0BC8B9A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902288" y="3827461"/>
            <a:ext cx="1247596" cy="259240"/>
          </a:xfrm>
          <a:prstGeom prst="rect">
            <a:avLst/>
          </a:prstGeom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>
                <a:latin typeface="Poppins SemiBold" panose="00000700000000000000" pitchFamily="2" charset="0"/>
                <a:cs typeface="Poppins SemiBold" panose="00000700000000000000" pitchFamily="2" charset="0"/>
              </a:rPr>
              <a:t>00:00 – 00:00</a:t>
            </a:r>
            <a:endParaRPr lang="en-GB"/>
          </a:p>
        </p:txBody>
      </p:sp>
      <p:sp>
        <p:nvSpPr>
          <p:cNvPr id="72" name="Text Placeholder 68">
            <a:extLst>
              <a:ext uri="{FF2B5EF4-FFF2-40B4-BE49-F238E27FC236}">
                <a16:creationId xmlns:a16="http://schemas.microsoft.com/office/drawing/2014/main" id="{66E32CC7-34EE-755D-45E4-28B4E800876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902060" y="3827461"/>
            <a:ext cx="1247596" cy="259240"/>
          </a:xfrm>
          <a:prstGeom prst="rect">
            <a:avLst/>
          </a:prstGeom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>
                <a:latin typeface="Poppins SemiBold" panose="00000700000000000000" pitchFamily="2" charset="0"/>
                <a:cs typeface="Poppins SemiBold" panose="00000700000000000000" pitchFamily="2" charset="0"/>
              </a:rPr>
              <a:t>00:00 – 00:00</a:t>
            </a:r>
            <a:endParaRPr lang="en-GB"/>
          </a:p>
        </p:txBody>
      </p:sp>
      <p:sp>
        <p:nvSpPr>
          <p:cNvPr id="73" name="Text Placeholder 68">
            <a:extLst>
              <a:ext uri="{FF2B5EF4-FFF2-40B4-BE49-F238E27FC236}">
                <a16:creationId xmlns:a16="http://schemas.microsoft.com/office/drawing/2014/main" id="{59B50ADB-DBEB-7899-CE8F-AD1E5CF0408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63950" y="5752321"/>
            <a:ext cx="1247596" cy="259240"/>
          </a:xfrm>
          <a:prstGeom prst="rect">
            <a:avLst/>
          </a:prstGeom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>
                <a:latin typeface="Poppins SemiBold" panose="00000700000000000000" pitchFamily="2" charset="0"/>
                <a:cs typeface="Poppins SemiBold" panose="00000700000000000000" pitchFamily="2" charset="0"/>
              </a:rPr>
              <a:t>00:00 – 00:00</a:t>
            </a:r>
            <a:endParaRPr lang="en-GB"/>
          </a:p>
        </p:txBody>
      </p:sp>
      <p:sp>
        <p:nvSpPr>
          <p:cNvPr id="74" name="Text Placeholder 68">
            <a:extLst>
              <a:ext uri="{FF2B5EF4-FFF2-40B4-BE49-F238E27FC236}">
                <a16:creationId xmlns:a16="http://schemas.microsoft.com/office/drawing/2014/main" id="{A1D616AF-9C5C-85B5-31FC-43B6466A37B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2928923" y="5752321"/>
            <a:ext cx="1247596" cy="259240"/>
          </a:xfrm>
          <a:prstGeom prst="rect">
            <a:avLst/>
          </a:prstGeom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>
                <a:latin typeface="Poppins SemiBold" panose="00000700000000000000" pitchFamily="2" charset="0"/>
                <a:cs typeface="Poppins SemiBold" panose="00000700000000000000" pitchFamily="2" charset="0"/>
              </a:rPr>
              <a:t>00:00 – 00:00</a:t>
            </a:r>
            <a:endParaRPr lang="en-GB"/>
          </a:p>
        </p:txBody>
      </p:sp>
      <p:sp>
        <p:nvSpPr>
          <p:cNvPr id="75" name="Text Placeholder 68">
            <a:extLst>
              <a:ext uri="{FF2B5EF4-FFF2-40B4-BE49-F238E27FC236}">
                <a16:creationId xmlns:a16="http://schemas.microsoft.com/office/drawing/2014/main" id="{007DD0F0-0EAF-D587-FEFF-C11DFBCCD3CA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4902288" y="5752321"/>
            <a:ext cx="1247596" cy="259240"/>
          </a:xfrm>
          <a:prstGeom prst="rect">
            <a:avLst/>
          </a:prstGeom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>
                <a:latin typeface="Poppins SemiBold" panose="00000700000000000000" pitchFamily="2" charset="0"/>
                <a:cs typeface="Poppins SemiBold" panose="00000700000000000000" pitchFamily="2" charset="0"/>
              </a:rPr>
              <a:t>00:00 – 00:00</a:t>
            </a:r>
            <a:endParaRPr lang="en-GB"/>
          </a:p>
        </p:txBody>
      </p:sp>
      <p:sp>
        <p:nvSpPr>
          <p:cNvPr id="76" name="Text Placeholder 68">
            <a:extLst>
              <a:ext uri="{FF2B5EF4-FFF2-40B4-BE49-F238E27FC236}">
                <a16:creationId xmlns:a16="http://schemas.microsoft.com/office/drawing/2014/main" id="{DBB2C733-99C2-6AD1-F2DE-745ED25A3B2E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902060" y="5752321"/>
            <a:ext cx="1247596" cy="259240"/>
          </a:xfrm>
          <a:prstGeom prst="rect">
            <a:avLst/>
          </a:prstGeom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>
                <a:latin typeface="Poppins SemiBold" panose="00000700000000000000" pitchFamily="2" charset="0"/>
                <a:cs typeface="Poppins SemiBold" panose="00000700000000000000" pitchFamily="2" charset="0"/>
              </a:rPr>
              <a:t>00:00 – 00:00</a:t>
            </a:r>
            <a:endParaRPr lang="en-GB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7EF69C0-1340-D6AC-4CC0-43E9D4EB3BC4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BAA64D7A-E4F6-48E4-ECE2-AD170C1DA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0A3FC9F-5414-7461-75DE-DDC7190018B9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7899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B1AB9440-DAC6-108B-0EBF-37F38E8DC588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73599" y="1585502"/>
            <a:ext cx="10024271" cy="64206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13E3230-423D-8576-6255-E22CB5601683}"/>
              </a:ext>
            </a:extLst>
          </p:cNvPr>
          <p:cNvSpPr/>
          <p:nvPr userDrawn="1"/>
        </p:nvSpPr>
        <p:spPr>
          <a:xfrm>
            <a:off x="873526" y="2324506"/>
            <a:ext cx="2486350" cy="3235103"/>
          </a:xfrm>
          <a:prstGeom prst="roundRect">
            <a:avLst>
              <a:gd name="adj" fmla="val 41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731520" rIns="274320" rtlCol="0" anchor="t" anchorCtr="0"/>
          <a:lstStyle/>
          <a:p>
            <a:pPr lvl="0">
              <a:spcBef>
                <a:spcPts val="1000"/>
              </a:spcBef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10FCF4B-84DA-48FF-45F6-958F3667F907}"/>
              </a:ext>
            </a:extLst>
          </p:cNvPr>
          <p:cNvSpPr/>
          <p:nvPr userDrawn="1"/>
        </p:nvSpPr>
        <p:spPr>
          <a:xfrm>
            <a:off x="3626577" y="2324506"/>
            <a:ext cx="2487168" cy="3235103"/>
          </a:xfrm>
          <a:prstGeom prst="roundRect">
            <a:avLst>
              <a:gd name="adj" fmla="val 41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731520" rIns="274320" rtlCol="0" anchor="t" anchorCtr="0"/>
          <a:lstStyle/>
          <a:p>
            <a:pPr lvl="0">
              <a:spcBef>
                <a:spcPts val="1000"/>
              </a:spcBef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48B1F8A-3F29-2305-8DE8-13E7CA61BDFE}"/>
              </a:ext>
            </a:extLst>
          </p:cNvPr>
          <p:cNvSpPr/>
          <p:nvPr userDrawn="1"/>
        </p:nvSpPr>
        <p:spPr>
          <a:xfrm>
            <a:off x="6379628" y="2351076"/>
            <a:ext cx="2487168" cy="3235103"/>
          </a:xfrm>
          <a:prstGeom prst="roundRect">
            <a:avLst>
              <a:gd name="adj" fmla="val 41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731520" rIns="274320" rtlCol="0" anchor="t" anchorCtr="0"/>
          <a:lstStyle/>
          <a:p>
            <a:pPr lvl="0">
              <a:spcBef>
                <a:spcPts val="1000"/>
              </a:spcBef>
            </a:pPr>
            <a:endParaRPr lang="en-US" sz="120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D851782-9E84-34FF-0668-0692190D6CD7}"/>
              </a:ext>
            </a:extLst>
          </p:cNvPr>
          <p:cNvSpPr/>
          <p:nvPr userDrawn="1"/>
        </p:nvSpPr>
        <p:spPr>
          <a:xfrm>
            <a:off x="9132680" y="2353660"/>
            <a:ext cx="2487168" cy="3235103"/>
          </a:xfrm>
          <a:prstGeom prst="roundRect">
            <a:avLst>
              <a:gd name="adj" fmla="val 41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731520" rIns="274320" rtlCol="0" anchor="t" anchorCtr="0"/>
          <a:lstStyle/>
          <a:p>
            <a:pPr lvl="0">
              <a:spcBef>
                <a:spcPts val="1000"/>
              </a:spcBef>
            </a:pPr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F66D48D-C3AF-FD28-911F-69B30CCC637C}"/>
              </a:ext>
            </a:extLst>
          </p:cNvPr>
          <p:cNvGrpSpPr/>
          <p:nvPr userDrawn="1"/>
        </p:nvGrpSpPr>
        <p:grpSpPr>
          <a:xfrm>
            <a:off x="3226574" y="3579039"/>
            <a:ext cx="530918" cy="530918"/>
            <a:chOff x="3226574" y="3867428"/>
            <a:chExt cx="530918" cy="530918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4E6E28C-C106-C564-ED33-F14B5F8E41EB}"/>
                </a:ext>
              </a:extLst>
            </p:cNvPr>
            <p:cNvSpPr/>
            <p:nvPr/>
          </p:nvSpPr>
          <p:spPr>
            <a:xfrm>
              <a:off x="3226574" y="3867428"/>
              <a:ext cx="530918" cy="5309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298DF735-CC55-B601-B60D-98B925F47B5A}"/>
                </a:ext>
              </a:extLst>
            </p:cNvPr>
            <p:cNvSpPr/>
            <p:nvPr/>
          </p:nvSpPr>
          <p:spPr>
            <a:xfrm>
              <a:off x="3388157" y="4013432"/>
              <a:ext cx="241722" cy="215810"/>
            </a:xfrm>
            <a:prstGeom prst="rightArrow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Freeform: Shape 42">
            <a:extLst>
              <a:ext uri="{FF2B5EF4-FFF2-40B4-BE49-F238E27FC236}">
                <a16:creationId xmlns:a16="http://schemas.microsoft.com/office/drawing/2014/main" id="{D0A3BE9C-16BB-BCD9-2925-320F7BC3B55A}"/>
              </a:ext>
            </a:extLst>
          </p:cNvPr>
          <p:cNvSpPr/>
          <p:nvPr userDrawn="1"/>
        </p:nvSpPr>
        <p:spPr>
          <a:xfrm>
            <a:off x="873526" y="2324507"/>
            <a:ext cx="2486350" cy="587449"/>
          </a:xfrm>
          <a:custGeom>
            <a:avLst/>
            <a:gdLst>
              <a:gd name="connsiteX0" fmla="*/ 77956 w 2486350"/>
              <a:gd name="connsiteY0" fmla="*/ 0 h 448097"/>
              <a:gd name="connsiteX1" fmla="*/ 2408394 w 2486350"/>
              <a:gd name="connsiteY1" fmla="*/ 0 h 448097"/>
              <a:gd name="connsiteX2" fmla="*/ 2486350 w 2486350"/>
              <a:gd name="connsiteY2" fmla="*/ 77956 h 448097"/>
              <a:gd name="connsiteX3" fmla="*/ 2486350 w 2486350"/>
              <a:gd name="connsiteY3" fmla="*/ 448097 h 448097"/>
              <a:gd name="connsiteX4" fmla="*/ 0 w 2486350"/>
              <a:gd name="connsiteY4" fmla="*/ 448097 h 448097"/>
              <a:gd name="connsiteX5" fmla="*/ 0 w 2486350"/>
              <a:gd name="connsiteY5" fmla="*/ 77956 h 448097"/>
              <a:gd name="connsiteX6" fmla="*/ 77956 w 2486350"/>
              <a:gd name="connsiteY6" fmla="*/ 0 h 448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350" h="448097">
                <a:moveTo>
                  <a:pt x="77956" y="0"/>
                </a:moveTo>
                <a:lnTo>
                  <a:pt x="2408394" y="0"/>
                </a:lnTo>
                <a:cubicBezTo>
                  <a:pt x="2451448" y="0"/>
                  <a:pt x="2486350" y="34902"/>
                  <a:pt x="2486350" y="77956"/>
                </a:cubicBezTo>
                <a:lnTo>
                  <a:pt x="2486350" y="448097"/>
                </a:lnTo>
                <a:lnTo>
                  <a:pt x="0" y="448097"/>
                </a:lnTo>
                <a:lnTo>
                  <a:pt x="0" y="77956"/>
                </a:lnTo>
                <a:cubicBezTo>
                  <a:pt x="0" y="34902"/>
                  <a:pt x="34902" y="0"/>
                  <a:pt x="77956" y="0"/>
                </a:cubicBezTo>
                <a:close/>
              </a:path>
            </a:pathLst>
          </a:custGeom>
          <a:solidFill>
            <a:srgbClr val="574A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rtlCol="0" anchor="ctr">
            <a:noAutofit/>
          </a:bodyPr>
          <a:lstStyle/>
          <a:p>
            <a:endParaRPr lang="en-US" sz="140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8" name="Freeform: Shape 43">
            <a:extLst>
              <a:ext uri="{FF2B5EF4-FFF2-40B4-BE49-F238E27FC236}">
                <a16:creationId xmlns:a16="http://schemas.microsoft.com/office/drawing/2014/main" id="{678A2520-BCFA-A2CF-A6E6-6D21BFEA3870}"/>
              </a:ext>
            </a:extLst>
          </p:cNvPr>
          <p:cNvSpPr/>
          <p:nvPr userDrawn="1"/>
        </p:nvSpPr>
        <p:spPr>
          <a:xfrm>
            <a:off x="3627394" y="2324507"/>
            <a:ext cx="2486350" cy="587449"/>
          </a:xfrm>
          <a:custGeom>
            <a:avLst/>
            <a:gdLst>
              <a:gd name="connsiteX0" fmla="*/ 77956 w 2486350"/>
              <a:gd name="connsiteY0" fmla="*/ 0 h 448097"/>
              <a:gd name="connsiteX1" fmla="*/ 2408394 w 2486350"/>
              <a:gd name="connsiteY1" fmla="*/ 0 h 448097"/>
              <a:gd name="connsiteX2" fmla="*/ 2486350 w 2486350"/>
              <a:gd name="connsiteY2" fmla="*/ 77956 h 448097"/>
              <a:gd name="connsiteX3" fmla="*/ 2486350 w 2486350"/>
              <a:gd name="connsiteY3" fmla="*/ 448097 h 448097"/>
              <a:gd name="connsiteX4" fmla="*/ 0 w 2486350"/>
              <a:gd name="connsiteY4" fmla="*/ 448097 h 448097"/>
              <a:gd name="connsiteX5" fmla="*/ 0 w 2486350"/>
              <a:gd name="connsiteY5" fmla="*/ 77956 h 448097"/>
              <a:gd name="connsiteX6" fmla="*/ 77956 w 2486350"/>
              <a:gd name="connsiteY6" fmla="*/ 0 h 448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350" h="448097">
                <a:moveTo>
                  <a:pt x="77956" y="0"/>
                </a:moveTo>
                <a:lnTo>
                  <a:pt x="2408394" y="0"/>
                </a:lnTo>
                <a:cubicBezTo>
                  <a:pt x="2451448" y="0"/>
                  <a:pt x="2486350" y="34902"/>
                  <a:pt x="2486350" y="77956"/>
                </a:cubicBezTo>
                <a:lnTo>
                  <a:pt x="2486350" y="448097"/>
                </a:lnTo>
                <a:lnTo>
                  <a:pt x="0" y="448097"/>
                </a:lnTo>
                <a:lnTo>
                  <a:pt x="0" y="77956"/>
                </a:lnTo>
                <a:cubicBezTo>
                  <a:pt x="0" y="34902"/>
                  <a:pt x="34902" y="0"/>
                  <a:pt x="779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rtlCol="0" anchor="ctr">
            <a:noAutofit/>
          </a:bodyPr>
          <a:lstStyle/>
          <a:p>
            <a:endParaRPr lang="en-US" sz="140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9" name="Freeform: Shape 44">
            <a:extLst>
              <a:ext uri="{FF2B5EF4-FFF2-40B4-BE49-F238E27FC236}">
                <a16:creationId xmlns:a16="http://schemas.microsoft.com/office/drawing/2014/main" id="{C7CAD1EE-0F3D-992A-CDF8-BBAC923BBCB0}"/>
              </a:ext>
            </a:extLst>
          </p:cNvPr>
          <p:cNvSpPr/>
          <p:nvPr userDrawn="1"/>
        </p:nvSpPr>
        <p:spPr>
          <a:xfrm>
            <a:off x="6380446" y="2324507"/>
            <a:ext cx="2486350" cy="587449"/>
          </a:xfrm>
          <a:custGeom>
            <a:avLst/>
            <a:gdLst>
              <a:gd name="connsiteX0" fmla="*/ 77956 w 2486350"/>
              <a:gd name="connsiteY0" fmla="*/ 0 h 448097"/>
              <a:gd name="connsiteX1" fmla="*/ 2408394 w 2486350"/>
              <a:gd name="connsiteY1" fmla="*/ 0 h 448097"/>
              <a:gd name="connsiteX2" fmla="*/ 2486350 w 2486350"/>
              <a:gd name="connsiteY2" fmla="*/ 77956 h 448097"/>
              <a:gd name="connsiteX3" fmla="*/ 2486350 w 2486350"/>
              <a:gd name="connsiteY3" fmla="*/ 448097 h 448097"/>
              <a:gd name="connsiteX4" fmla="*/ 0 w 2486350"/>
              <a:gd name="connsiteY4" fmla="*/ 448097 h 448097"/>
              <a:gd name="connsiteX5" fmla="*/ 0 w 2486350"/>
              <a:gd name="connsiteY5" fmla="*/ 77956 h 448097"/>
              <a:gd name="connsiteX6" fmla="*/ 77956 w 2486350"/>
              <a:gd name="connsiteY6" fmla="*/ 0 h 448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350" h="448097">
                <a:moveTo>
                  <a:pt x="77956" y="0"/>
                </a:moveTo>
                <a:lnTo>
                  <a:pt x="2408394" y="0"/>
                </a:lnTo>
                <a:cubicBezTo>
                  <a:pt x="2451448" y="0"/>
                  <a:pt x="2486350" y="34902"/>
                  <a:pt x="2486350" y="77956"/>
                </a:cubicBezTo>
                <a:lnTo>
                  <a:pt x="2486350" y="448097"/>
                </a:lnTo>
                <a:lnTo>
                  <a:pt x="0" y="448097"/>
                </a:lnTo>
                <a:lnTo>
                  <a:pt x="0" y="77956"/>
                </a:lnTo>
                <a:cubicBezTo>
                  <a:pt x="0" y="34902"/>
                  <a:pt x="34902" y="0"/>
                  <a:pt x="77956" y="0"/>
                </a:cubicBezTo>
                <a:close/>
              </a:path>
            </a:pathLst>
          </a:custGeom>
          <a:solidFill>
            <a:srgbClr val="CF2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rtlCol="0" anchor="ctr">
            <a:noAutofit/>
          </a:bodyPr>
          <a:lstStyle/>
          <a:p>
            <a:endParaRPr lang="en-US" sz="140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1" name="Freeform: Shape 45">
            <a:extLst>
              <a:ext uri="{FF2B5EF4-FFF2-40B4-BE49-F238E27FC236}">
                <a16:creationId xmlns:a16="http://schemas.microsoft.com/office/drawing/2014/main" id="{1F3B8B5F-5C24-AAF8-0158-47128FEB24F7}"/>
              </a:ext>
            </a:extLst>
          </p:cNvPr>
          <p:cNvSpPr/>
          <p:nvPr userDrawn="1"/>
        </p:nvSpPr>
        <p:spPr>
          <a:xfrm>
            <a:off x="9132679" y="2324507"/>
            <a:ext cx="2486350" cy="587449"/>
          </a:xfrm>
          <a:custGeom>
            <a:avLst/>
            <a:gdLst>
              <a:gd name="connsiteX0" fmla="*/ 77956 w 2486350"/>
              <a:gd name="connsiteY0" fmla="*/ 0 h 448097"/>
              <a:gd name="connsiteX1" fmla="*/ 2408394 w 2486350"/>
              <a:gd name="connsiteY1" fmla="*/ 0 h 448097"/>
              <a:gd name="connsiteX2" fmla="*/ 2486350 w 2486350"/>
              <a:gd name="connsiteY2" fmla="*/ 77956 h 448097"/>
              <a:gd name="connsiteX3" fmla="*/ 2486350 w 2486350"/>
              <a:gd name="connsiteY3" fmla="*/ 448097 h 448097"/>
              <a:gd name="connsiteX4" fmla="*/ 0 w 2486350"/>
              <a:gd name="connsiteY4" fmla="*/ 448097 h 448097"/>
              <a:gd name="connsiteX5" fmla="*/ 0 w 2486350"/>
              <a:gd name="connsiteY5" fmla="*/ 77956 h 448097"/>
              <a:gd name="connsiteX6" fmla="*/ 77956 w 2486350"/>
              <a:gd name="connsiteY6" fmla="*/ 0 h 448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350" h="448097">
                <a:moveTo>
                  <a:pt x="77956" y="0"/>
                </a:moveTo>
                <a:lnTo>
                  <a:pt x="2408394" y="0"/>
                </a:lnTo>
                <a:cubicBezTo>
                  <a:pt x="2451448" y="0"/>
                  <a:pt x="2486350" y="34902"/>
                  <a:pt x="2486350" y="77956"/>
                </a:cubicBezTo>
                <a:lnTo>
                  <a:pt x="2486350" y="448097"/>
                </a:lnTo>
                <a:lnTo>
                  <a:pt x="0" y="448097"/>
                </a:lnTo>
                <a:lnTo>
                  <a:pt x="0" y="77956"/>
                </a:lnTo>
                <a:cubicBezTo>
                  <a:pt x="0" y="34902"/>
                  <a:pt x="34902" y="0"/>
                  <a:pt x="77956" y="0"/>
                </a:cubicBezTo>
                <a:close/>
              </a:path>
            </a:pathLst>
          </a:custGeom>
          <a:solidFill>
            <a:srgbClr val="38C9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rtlCol="0" anchor="ctr">
            <a:noAutofit/>
          </a:bodyPr>
          <a:lstStyle/>
          <a:p>
            <a:endParaRPr lang="en-US" sz="140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CA65124-B8D9-B76B-CAF2-BDD1F5EE4570}"/>
              </a:ext>
            </a:extLst>
          </p:cNvPr>
          <p:cNvGrpSpPr/>
          <p:nvPr userDrawn="1"/>
        </p:nvGrpSpPr>
        <p:grpSpPr>
          <a:xfrm>
            <a:off x="5977598" y="3567489"/>
            <a:ext cx="530918" cy="530918"/>
            <a:chOff x="3226574" y="3867428"/>
            <a:chExt cx="530918" cy="53091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0C7FFCE-04A8-8D76-B518-885A201CFAA1}"/>
                </a:ext>
              </a:extLst>
            </p:cNvPr>
            <p:cNvSpPr/>
            <p:nvPr/>
          </p:nvSpPr>
          <p:spPr>
            <a:xfrm>
              <a:off x="3226574" y="3867428"/>
              <a:ext cx="530918" cy="5309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00800208-6C44-0508-FF8B-5FE3AA36DC31}"/>
                </a:ext>
              </a:extLst>
            </p:cNvPr>
            <p:cNvSpPr/>
            <p:nvPr/>
          </p:nvSpPr>
          <p:spPr>
            <a:xfrm>
              <a:off x="3388157" y="4013432"/>
              <a:ext cx="241722" cy="215810"/>
            </a:xfrm>
            <a:prstGeom prst="rightArrow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0AEBF3A-4AE5-7903-8A8C-8DED9B69E344}"/>
              </a:ext>
            </a:extLst>
          </p:cNvPr>
          <p:cNvGrpSpPr/>
          <p:nvPr userDrawn="1"/>
        </p:nvGrpSpPr>
        <p:grpSpPr>
          <a:xfrm>
            <a:off x="8728622" y="3555939"/>
            <a:ext cx="530918" cy="530918"/>
            <a:chOff x="3226574" y="3867428"/>
            <a:chExt cx="530918" cy="530918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B88727A-65AE-5B6A-5543-3699FD15724A}"/>
                </a:ext>
              </a:extLst>
            </p:cNvPr>
            <p:cNvSpPr/>
            <p:nvPr/>
          </p:nvSpPr>
          <p:spPr>
            <a:xfrm>
              <a:off x="3226574" y="3867428"/>
              <a:ext cx="530918" cy="5309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>
              <a:extLst>
                <a:ext uri="{FF2B5EF4-FFF2-40B4-BE49-F238E27FC236}">
                  <a16:creationId xmlns:a16="http://schemas.microsoft.com/office/drawing/2014/main" id="{17E11D23-590F-5030-C7FF-BE70C05202C8}"/>
                </a:ext>
              </a:extLst>
            </p:cNvPr>
            <p:cNvSpPr/>
            <p:nvPr/>
          </p:nvSpPr>
          <p:spPr>
            <a:xfrm>
              <a:off x="3388157" y="4013432"/>
              <a:ext cx="241722" cy="215810"/>
            </a:xfrm>
            <a:prstGeom prst="rightArrow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 Placeholder 47">
            <a:extLst>
              <a:ext uri="{FF2B5EF4-FFF2-40B4-BE49-F238E27FC236}">
                <a16:creationId xmlns:a16="http://schemas.microsoft.com/office/drawing/2014/main" id="{86437FD6-AEA0-49EF-1CA8-82FEFD4B56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7849" y="3053624"/>
            <a:ext cx="2071112" cy="236703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29" name="Text Placeholder 47">
            <a:extLst>
              <a:ext uri="{FF2B5EF4-FFF2-40B4-BE49-F238E27FC236}">
                <a16:creationId xmlns:a16="http://schemas.microsoft.com/office/drawing/2014/main" id="{043582E4-8909-15AE-84DE-336D7A4803F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34605" y="3053624"/>
            <a:ext cx="2071112" cy="236703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30" name="Text Placeholder 47">
            <a:extLst>
              <a:ext uri="{FF2B5EF4-FFF2-40B4-BE49-F238E27FC236}">
                <a16:creationId xmlns:a16="http://schemas.microsoft.com/office/drawing/2014/main" id="{13760709-62FA-56B7-50E0-197FA084CC8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87656" y="3053623"/>
            <a:ext cx="2071112" cy="236703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31" name="Text Placeholder 47">
            <a:extLst>
              <a:ext uri="{FF2B5EF4-FFF2-40B4-BE49-F238E27FC236}">
                <a16:creationId xmlns:a16="http://schemas.microsoft.com/office/drawing/2014/main" id="{919D82FC-69C0-DF26-47C9-52F1A351314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344008" y="3053622"/>
            <a:ext cx="2071112" cy="236703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 here</a:t>
            </a:r>
          </a:p>
        </p:txBody>
      </p:sp>
      <p:sp>
        <p:nvSpPr>
          <p:cNvPr id="32" name="Text Placeholder 50">
            <a:extLst>
              <a:ext uri="{FF2B5EF4-FFF2-40B4-BE49-F238E27FC236}">
                <a16:creationId xmlns:a16="http://schemas.microsoft.com/office/drawing/2014/main" id="{41E48EE4-AD2C-9FDF-5DF4-E7361A41FF7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27848" y="2432609"/>
            <a:ext cx="2071113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Step 1</a:t>
            </a:r>
          </a:p>
        </p:txBody>
      </p:sp>
      <p:sp>
        <p:nvSpPr>
          <p:cNvPr id="34" name="Text Placeholder 50">
            <a:extLst>
              <a:ext uri="{FF2B5EF4-FFF2-40B4-BE49-F238E27FC236}">
                <a16:creationId xmlns:a16="http://schemas.microsoft.com/office/drawing/2014/main" id="{808037B6-C7C5-B89C-E5EE-67192216488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34606" y="2429554"/>
            <a:ext cx="2071112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Step 2</a:t>
            </a:r>
          </a:p>
        </p:txBody>
      </p:sp>
      <p:sp>
        <p:nvSpPr>
          <p:cNvPr id="35" name="Text Placeholder 50">
            <a:extLst>
              <a:ext uri="{FF2B5EF4-FFF2-40B4-BE49-F238E27FC236}">
                <a16:creationId xmlns:a16="http://schemas.microsoft.com/office/drawing/2014/main" id="{FD1F05A2-7D2E-E821-BCB1-3E3F73CF4A59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87657" y="2438683"/>
            <a:ext cx="2071112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Step 3</a:t>
            </a:r>
          </a:p>
        </p:txBody>
      </p:sp>
      <p:sp>
        <p:nvSpPr>
          <p:cNvPr id="37" name="Text Placeholder 50">
            <a:extLst>
              <a:ext uri="{FF2B5EF4-FFF2-40B4-BE49-F238E27FC236}">
                <a16:creationId xmlns:a16="http://schemas.microsoft.com/office/drawing/2014/main" id="{B45F9307-5295-5105-11C7-CFAC1C86351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344009" y="2438683"/>
            <a:ext cx="2071112" cy="296304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Step 4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35A4A7-0355-71FE-4803-A5AB73682710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481FED94-0292-BF65-4E52-66BAF929B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58A4266-3392-2B8A-98F0-425D3031D25A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89072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pi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CB400B6-90AF-A3E4-0A52-0EF7C2FA6DC2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49DA19-0433-5013-02C8-55BF91381D18}"/>
              </a:ext>
            </a:extLst>
          </p:cNvPr>
          <p:cNvSpPr/>
          <p:nvPr userDrawn="1"/>
        </p:nvSpPr>
        <p:spPr>
          <a:xfrm rot="16200000">
            <a:off x="5655298" y="321292"/>
            <a:ext cx="6858002" cy="6215409"/>
          </a:xfrm>
          <a:prstGeom prst="rect">
            <a:avLst/>
          </a:prstGeom>
          <a:gradFill>
            <a:gsLst>
              <a:gs pos="0">
                <a:srgbClr val="6200B3">
                  <a:alpha val="14000"/>
                </a:srgbClr>
              </a:gs>
              <a:gs pos="100000">
                <a:srgbClr val="6200B3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19D30B7-C661-5208-43D5-A9D50B93BFD4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36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4635106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4635107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B1AB9440-DAC6-108B-0EBF-37F38E8DC588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73599" y="1990165"/>
            <a:ext cx="4635107" cy="4530163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Body copy here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FE3B3A-62B8-CB42-EB2A-623936DD49BB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620828BC-605E-ED67-D039-ADD4284E3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A010EAC-D507-1F21-362A-5FB5E1D9E75E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1833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typing on a computer&#10;&#10;AI-generated content may be incorrect.">
            <a:extLst>
              <a:ext uri="{FF2B5EF4-FFF2-40B4-BE49-F238E27FC236}">
                <a16:creationId xmlns:a16="http://schemas.microsoft.com/office/drawing/2014/main" id="{25A8BCA1-203A-6182-58E6-E976D2A49D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Freeform: Shape 74">
            <a:extLst>
              <a:ext uri="{FF2B5EF4-FFF2-40B4-BE49-F238E27FC236}">
                <a16:creationId xmlns:a16="http://schemas.microsoft.com/office/drawing/2014/main" id="{66D63ABC-DA96-8775-5BAC-46583B855C1C}"/>
              </a:ext>
            </a:extLst>
          </p:cNvPr>
          <p:cNvSpPr/>
          <p:nvPr userDrawn="1"/>
        </p:nvSpPr>
        <p:spPr>
          <a:xfrm>
            <a:off x="736748" y="1545218"/>
            <a:ext cx="572798" cy="572798"/>
          </a:xfrm>
          <a:custGeom>
            <a:avLst/>
            <a:gdLst>
              <a:gd name="connsiteX0" fmla="*/ 572799 w 572798"/>
              <a:gd name="connsiteY0" fmla="*/ 286399 h 572798"/>
              <a:gd name="connsiteX1" fmla="*/ 286399 w 572798"/>
              <a:gd name="connsiteY1" fmla="*/ 572799 h 572798"/>
              <a:gd name="connsiteX2" fmla="*/ 0 w 572798"/>
              <a:gd name="connsiteY2" fmla="*/ 286399 h 572798"/>
              <a:gd name="connsiteX3" fmla="*/ 286399 w 572798"/>
              <a:gd name="connsiteY3" fmla="*/ 0 h 572798"/>
              <a:gd name="connsiteX4" fmla="*/ 572799 w 572798"/>
              <a:gd name="connsiteY4" fmla="*/ 286399 h 57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2798" h="572798">
                <a:moveTo>
                  <a:pt x="572799" y="286399"/>
                </a:moveTo>
                <a:cubicBezTo>
                  <a:pt x="572799" y="444573"/>
                  <a:pt x="444573" y="572799"/>
                  <a:pt x="286399" y="572799"/>
                </a:cubicBezTo>
                <a:cubicBezTo>
                  <a:pt x="128225" y="572799"/>
                  <a:pt x="0" y="444573"/>
                  <a:pt x="0" y="286399"/>
                </a:cubicBezTo>
                <a:cubicBezTo>
                  <a:pt x="0" y="128225"/>
                  <a:pt x="128225" y="0"/>
                  <a:pt x="286399" y="0"/>
                </a:cubicBezTo>
                <a:cubicBezTo>
                  <a:pt x="444573" y="0"/>
                  <a:pt x="572799" y="128225"/>
                  <a:pt x="572799" y="286399"/>
                </a:cubicBez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75">
            <a:extLst>
              <a:ext uri="{FF2B5EF4-FFF2-40B4-BE49-F238E27FC236}">
                <a16:creationId xmlns:a16="http://schemas.microsoft.com/office/drawing/2014/main" id="{7A09AC50-DDAF-974B-9EDA-E0E2571E94BE}"/>
              </a:ext>
            </a:extLst>
          </p:cNvPr>
          <p:cNvSpPr/>
          <p:nvPr userDrawn="1"/>
        </p:nvSpPr>
        <p:spPr>
          <a:xfrm>
            <a:off x="1398764" y="1326929"/>
            <a:ext cx="2323705" cy="3141340"/>
          </a:xfrm>
          <a:custGeom>
            <a:avLst/>
            <a:gdLst>
              <a:gd name="connsiteX0" fmla="*/ 1979601 w 2323705"/>
              <a:gd name="connsiteY0" fmla="*/ 500613 h 3141340"/>
              <a:gd name="connsiteX1" fmla="*/ 826890 w 2323705"/>
              <a:gd name="connsiteY1" fmla="*/ 433 h 3141340"/>
              <a:gd name="connsiteX2" fmla="*/ 0 w 2323705"/>
              <a:gd name="connsiteY2" fmla="*/ 166863 h 3141340"/>
              <a:gd name="connsiteX3" fmla="*/ 106334 w 2323705"/>
              <a:gd name="connsiteY3" fmla="*/ 449631 h 3141340"/>
              <a:gd name="connsiteX4" fmla="*/ 817553 w 2323705"/>
              <a:gd name="connsiteY4" fmla="*/ 289129 h 3141340"/>
              <a:gd name="connsiteX5" fmla="*/ 850676 w 2323705"/>
              <a:gd name="connsiteY5" fmla="*/ 289500 h 3141340"/>
              <a:gd name="connsiteX6" fmla="*/ 1757521 w 2323705"/>
              <a:gd name="connsiteY6" fmla="*/ 673934 h 3141340"/>
              <a:gd name="connsiteX7" fmla="*/ 2001905 w 2323705"/>
              <a:gd name="connsiteY7" fmla="*/ 1566700 h 3141340"/>
              <a:gd name="connsiteX8" fmla="*/ 378951 w 2323705"/>
              <a:gd name="connsiteY8" fmla="*/ 2852126 h 3141340"/>
              <a:gd name="connsiteX9" fmla="*/ 317670 w 2323705"/>
              <a:gd name="connsiteY9" fmla="*/ 2852274 h 3141340"/>
              <a:gd name="connsiteX10" fmla="*/ 268541 w 2323705"/>
              <a:gd name="connsiteY10" fmla="*/ 3141341 h 3141340"/>
              <a:gd name="connsiteX11" fmla="*/ 406887 w 2323705"/>
              <a:gd name="connsiteY11" fmla="*/ 3141193 h 3141340"/>
              <a:gd name="connsiteX12" fmla="*/ 1643110 w 2323705"/>
              <a:gd name="connsiteY12" fmla="*/ 2704517 h 3141340"/>
              <a:gd name="connsiteX13" fmla="*/ 2302829 w 2323705"/>
              <a:gd name="connsiteY13" fmla="*/ 1639838 h 3141340"/>
              <a:gd name="connsiteX14" fmla="*/ 1979601 w 2323705"/>
              <a:gd name="connsiteY14" fmla="*/ 500613 h 3141340"/>
              <a:gd name="connsiteX15" fmla="*/ 1979601 w 2323705"/>
              <a:gd name="connsiteY15" fmla="*/ 500613 h 3141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323705" h="3141340">
                <a:moveTo>
                  <a:pt x="1979601" y="500613"/>
                </a:moveTo>
                <a:cubicBezTo>
                  <a:pt x="1698537" y="187685"/>
                  <a:pt x="1289205" y="10066"/>
                  <a:pt x="826890" y="433"/>
                </a:cubicBezTo>
                <a:cubicBezTo>
                  <a:pt x="544196" y="-5643"/>
                  <a:pt x="261724" y="52377"/>
                  <a:pt x="0" y="166863"/>
                </a:cubicBezTo>
                <a:lnTo>
                  <a:pt x="106334" y="449631"/>
                </a:lnTo>
                <a:cubicBezTo>
                  <a:pt x="326043" y="347372"/>
                  <a:pt x="569020" y="289129"/>
                  <a:pt x="817553" y="289129"/>
                </a:cubicBezTo>
                <a:cubicBezTo>
                  <a:pt x="828520" y="289129"/>
                  <a:pt x="839635" y="289278"/>
                  <a:pt x="850676" y="289500"/>
                </a:cubicBezTo>
                <a:cubicBezTo>
                  <a:pt x="1219698" y="297206"/>
                  <a:pt x="1541740" y="433700"/>
                  <a:pt x="1757521" y="673934"/>
                </a:cubicBezTo>
                <a:cubicBezTo>
                  <a:pt x="1972339" y="913058"/>
                  <a:pt x="2059111" y="1230135"/>
                  <a:pt x="2001905" y="1566700"/>
                </a:cubicBezTo>
                <a:cubicBezTo>
                  <a:pt x="1881788" y="2273547"/>
                  <a:pt x="1153749" y="2850199"/>
                  <a:pt x="378951" y="2852126"/>
                </a:cubicBezTo>
                <a:lnTo>
                  <a:pt x="317670" y="2852274"/>
                </a:lnTo>
                <a:lnTo>
                  <a:pt x="268541" y="3141341"/>
                </a:lnTo>
                <a:lnTo>
                  <a:pt x="406887" y="3141193"/>
                </a:lnTo>
                <a:cubicBezTo>
                  <a:pt x="848231" y="3140822"/>
                  <a:pt x="1287278" y="2985729"/>
                  <a:pt x="1643110" y="2704517"/>
                </a:cubicBezTo>
                <a:cubicBezTo>
                  <a:pt x="1999756" y="2422712"/>
                  <a:pt x="2234063" y="2044576"/>
                  <a:pt x="2302829" y="1639838"/>
                </a:cubicBezTo>
                <a:cubicBezTo>
                  <a:pt x="2374632" y="1217241"/>
                  <a:pt x="2259850" y="812651"/>
                  <a:pt x="1979601" y="500613"/>
                </a:cubicBezTo>
                <a:lnTo>
                  <a:pt x="1979601" y="500613"/>
                </a:ln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77">
            <a:extLst>
              <a:ext uri="{FF2B5EF4-FFF2-40B4-BE49-F238E27FC236}">
                <a16:creationId xmlns:a16="http://schemas.microsoft.com/office/drawing/2014/main" id="{62EDDF87-47B0-DB9F-C8C3-4178C7692CA6}"/>
              </a:ext>
            </a:extLst>
          </p:cNvPr>
          <p:cNvSpPr/>
          <p:nvPr userDrawn="1"/>
        </p:nvSpPr>
        <p:spPr>
          <a:xfrm>
            <a:off x="-919" y="2169887"/>
            <a:ext cx="2778396" cy="3197002"/>
          </a:xfrm>
          <a:custGeom>
            <a:avLst/>
            <a:gdLst>
              <a:gd name="connsiteX0" fmla="*/ 2070888 w 2778396"/>
              <a:gd name="connsiteY0" fmla="*/ 0 h 3197002"/>
              <a:gd name="connsiteX1" fmla="*/ 2171369 w 2778396"/>
              <a:gd name="connsiteY1" fmla="*/ 8596 h 3197002"/>
              <a:gd name="connsiteX2" fmla="*/ 2613305 w 2778396"/>
              <a:gd name="connsiteY2" fmla="*/ 244681 h 3197002"/>
              <a:gd name="connsiteX3" fmla="*/ 2613305 w 2778396"/>
              <a:gd name="connsiteY3" fmla="*/ 244829 h 3197002"/>
              <a:gd name="connsiteX4" fmla="*/ 2615973 w 2778396"/>
              <a:gd name="connsiteY4" fmla="*/ 247645 h 3197002"/>
              <a:gd name="connsiteX5" fmla="*/ 2768917 w 2778396"/>
              <a:gd name="connsiteY5" fmla="*/ 777317 h 3197002"/>
              <a:gd name="connsiteX6" fmla="*/ 1928170 w 2778396"/>
              <a:gd name="connsiteY6" fmla="*/ 1442815 h 3197002"/>
              <a:gd name="connsiteX7" fmla="*/ 1911053 w 2778396"/>
              <a:gd name="connsiteY7" fmla="*/ 1442667 h 3197002"/>
              <a:gd name="connsiteX8" fmla="*/ 1819538 w 2778396"/>
              <a:gd name="connsiteY8" fmla="*/ 1435628 h 3197002"/>
              <a:gd name="connsiteX9" fmla="*/ 1872076 w 2778396"/>
              <a:gd name="connsiteY9" fmla="*/ 1152711 h 3197002"/>
              <a:gd name="connsiteX10" fmla="*/ 1887266 w 2778396"/>
              <a:gd name="connsiteY10" fmla="*/ 1153674 h 3197002"/>
              <a:gd name="connsiteX11" fmla="*/ 2467920 w 2778396"/>
              <a:gd name="connsiteY11" fmla="*/ 704253 h 3197002"/>
              <a:gd name="connsiteX12" fmla="*/ 2393819 w 2778396"/>
              <a:gd name="connsiteY12" fmla="*/ 421040 h 3197002"/>
              <a:gd name="connsiteX13" fmla="*/ 2104826 w 2778396"/>
              <a:gd name="connsiteY13" fmla="*/ 302035 h 3197002"/>
              <a:gd name="connsiteX14" fmla="*/ 2098602 w 2778396"/>
              <a:gd name="connsiteY14" fmla="*/ 302035 h 3197002"/>
              <a:gd name="connsiteX15" fmla="*/ 2098602 w 2778396"/>
              <a:gd name="connsiteY15" fmla="*/ 303961 h 3197002"/>
              <a:gd name="connsiteX16" fmla="*/ 2074371 w 2778396"/>
              <a:gd name="connsiteY16" fmla="*/ 302479 h 3197002"/>
              <a:gd name="connsiteX17" fmla="*/ 1787823 w 2778396"/>
              <a:gd name="connsiteY17" fmla="*/ 607107 h 3197002"/>
              <a:gd name="connsiteX18" fmla="*/ 1786267 w 2778396"/>
              <a:gd name="connsiteY18" fmla="*/ 607107 h 3197002"/>
              <a:gd name="connsiteX19" fmla="*/ 1700681 w 2778396"/>
              <a:gd name="connsiteY19" fmla="*/ 1110918 h 3197002"/>
              <a:gd name="connsiteX20" fmla="*/ 1700829 w 2778396"/>
              <a:gd name="connsiteY20" fmla="*/ 1110918 h 3197002"/>
              <a:gd name="connsiteX21" fmla="*/ 1701792 w 2778396"/>
              <a:gd name="connsiteY21" fmla="*/ 1111363 h 3197002"/>
              <a:gd name="connsiteX22" fmla="*/ 1650737 w 2778396"/>
              <a:gd name="connsiteY22" fmla="*/ 1393612 h 3197002"/>
              <a:gd name="connsiteX23" fmla="*/ 1649699 w 2778396"/>
              <a:gd name="connsiteY23" fmla="*/ 1393242 h 3197002"/>
              <a:gd name="connsiteX24" fmla="*/ 1636880 w 2778396"/>
              <a:gd name="connsiteY24" fmla="*/ 1470233 h 3197002"/>
              <a:gd name="connsiteX25" fmla="*/ 1492161 w 2778396"/>
              <a:gd name="connsiteY25" fmla="*/ 2270743 h 3197002"/>
              <a:gd name="connsiteX26" fmla="*/ 1491865 w 2778396"/>
              <a:gd name="connsiteY26" fmla="*/ 2270891 h 3197002"/>
              <a:gd name="connsiteX27" fmla="*/ 1401314 w 2778396"/>
              <a:gd name="connsiteY27" fmla="*/ 2530244 h 3197002"/>
              <a:gd name="connsiteX28" fmla="*/ 270092 w 2778396"/>
              <a:gd name="connsiteY28" fmla="*/ 3197002 h 3197002"/>
              <a:gd name="connsiteX29" fmla="*/ 245342 w 2778396"/>
              <a:gd name="connsiteY29" fmla="*/ 3196706 h 3197002"/>
              <a:gd name="connsiteX30" fmla="*/ 18446 w 2778396"/>
              <a:gd name="connsiteY30" fmla="*/ 3170029 h 3197002"/>
              <a:gd name="connsiteX31" fmla="*/ 0 w 2778396"/>
              <a:gd name="connsiteY31" fmla="*/ 3165979 h 3197002"/>
              <a:gd name="connsiteX32" fmla="*/ 0 w 2778396"/>
              <a:gd name="connsiteY32" fmla="*/ 2326857 h 3197002"/>
              <a:gd name="connsiteX33" fmla="*/ 152050 w 2778396"/>
              <a:gd name="connsiteY33" fmla="*/ 1432071 h 3197002"/>
              <a:gd name="connsiteX34" fmla="*/ 469349 w 2778396"/>
              <a:gd name="connsiteY34" fmla="*/ 1434664 h 3197002"/>
              <a:gd name="connsiteX35" fmla="*/ 214739 w 2778396"/>
              <a:gd name="connsiteY35" fmla="*/ 2907491 h 3197002"/>
              <a:gd name="connsiteX36" fmla="*/ 221630 w 2778396"/>
              <a:gd name="connsiteY36" fmla="*/ 2907639 h 3197002"/>
              <a:gd name="connsiteX37" fmla="*/ 1199019 w 2778396"/>
              <a:gd name="connsiteY37" fmla="*/ 2199236 h 3197002"/>
              <a:gd name="connsiteX38" fmla="*/ 1208504 w 2778396"/>
              <a:gd name="connsiteY38" fmla="*/ 2163149 h 3197002"/>
              <a:gd name="connsiteX39" fmla="*/ 1211616 w 2778396"/>
              <a:gd name="connsiteY39" fmla="*/ 2144846 h 3197002"/>
              <a:gd name="connsiteX40" fmla="*/ 1471635 w 2778396"/>
              <a:gd name="connsiteY40" fmla="*/ 579616 h 3197002"/>
              <a:gd name="connsiteX41" fmla="*/ 1492532 w 2778396"/>
              <a:gd name="connsiteY41" fmla="*/ 453571 h 3197002"/>
              <a:gd name="connsiteX42" fmla="*/ 1492754 w 2778396"/>
              <a:gd name="connsiteY42" fmla="*/ 451570 h 3197002"/>
              <a:gd name="connsiteX43" fmla="*/ 2070888 w 2778396"/>
              <a:gd name="connsiteY43" fmla="*/ 0 h 319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778396" h="3197002">
                <a:moveTo>
                  <a:pt x="2070888" y="0"/>
                </a:moveTo>
                <a:cubicBezTo>
                  <a:pt x="2105123" y="0"/>
                  <a:pt x="2138690" y="3038"/>
                  <a:pt x="2171369" y="8596"/>
                </a:cubicBezTo>
                <a:cubicBezTo>
                  <a:pt x="2352248" y="24824"/>
                  <a:pt x="2510528" y="114041"/>
                  <a:pt x="2613305" y="244681"/>
                </a:cubicBezTo>
                <a:lnTo>
                  <a:pt x="2613305" y="244829"/>
                </a:lnTo>
                <a:cubicBezTo>
                  <a:pt x="2614120" y="245792"/>
                  <a:pt x="2615084" y="246681"/>
                  <a:pt x="2615973" y="247645"/>
                </a:cubicBezTo>
                <a:cubicBezTo>
                  <a:pt x="2747724" y="394364"/>
                  <a:pt x="2802040" y="582432"/>
                  <a:pt x="2768917" y="777317"/>
                </a:cubicBezTo>
                <a:cubicBezTo>
                  <a:pt x="2706079" y="1147450"/>
                  <a:pt x="2330982" y="1442815"/>
                  <a:pt x="1928170" y="1442815"/>
                </a:cubicBezTo>
                <a:cubicBezTo>
                  <a:pt x="1922464" y="1442815"/>
                  <a:pt x="1916758" y="1442815"/>
                  <a:pt x="1911053" y="1442667"/>
                </a:cubicBezTo>
                <a:cubicBezTo>
                  <a:pt x="1879930" y="1442000"/>
                  <a:pt x="1849475" y="1439555"/>
                  <a:pt x="1819538" y="1435628"/>
                </a:cubicBezTo>
                <a:lnTo>
                  <a:pt x="1872076" y="1152711"/>
                </a:lnTo>
                <a:cubicBezTo>
                  <a:pt x="1877115" y="1153007"/>
                  <a:pt x="1882079" y="1153600"/>
                  <a:pt x="1887266" y="1153674"/>
                </a:cubicBezTo>
                <a:cubicBezTo>
                  <a:pt x="2160253" y="1159677"/>
                  <a:pt x="2425534" y="953602"/>
                  <a:pt x="2467920" y="704253"/>
                </a:cubicBezTo>
                <a:cubicBezTo>
                  <a:pt x="2486445" y="595399"/>
                  <a:pt x="2460065" y="494845"/>
                  <a:pt x="2393819" y="421040"/>
                </a:cubicBezTo>
                <a:cubicBezTo>
                  <a:pt x="2327128" y="346791"/>
                  <a:pt x="2224499" y="304554"/>
                  <a:pt x="2104826" y="302035"/>
                </a:cubicBezTo>
                <a:lnTo>
                  <a:pt x="2098602" y="302035"/>
                </a:lnTo>
                <a:lnTo>
                  <a:pt x="2098602" y="303961"/>
                </a:lnTo>
                <a:cubicBezTo>
                  <a:pt x="2090599" y="303146"/>
                  <a:pt x="2082596" y="302479"/>
                  <a:pt x="2074371" y="302479"/>
                </a:cubicBezTo>
                <a:cubicBezTo>
                  <a:pt x="1925873" y="302479"/>
                  <a:pt x="1803681" y="435786"/>
                  <a:pt x="1787823" y="607107"/>
                </a:cubicBezTo>
                <a:lnTo>
                  <a:pt x="1786267" y="607107"/>
                </a:lnTo>
                <a:lnTo>
                  <a:pt x="1700681" y="1110918"/>
                </a:lnTo>
                <a:lnTo>
                  <a:pt x="1700829" y="1110918"/>
                </a:lnTo>
                <a:cubicBezTo>
                  <a:pt x="1701125" y="1111140"/>
                  <a:pt x="1701792" y="1111363"/>
                  <a:pt x="1701792" y="1111363"/>
                </a:cubicBezTo>
                <a:lnTo>
                  <a:pt x="1650737" y="1393612"/>
                </a:lnTo>
                <a:cubicBezTo>
                  <a:pt x="1650440" y="1393464"/>
                  <a:pt x="1649699" y="1393242"/>
                  <a:pt x="1649699" y="1393242"/>
                </a:cubicBezTo>
                <a:lnTo>
                  <a:pt x="1636880" y="1470233"/>
                </a:lnTo>
                <a:lnTo>
                  <a:pt x="1492161" y="2270743"/>
                </a:lnTo>
                <a:lnTo>
                  <a:pt x="1491865" y="2270891"/>
                </a:lnTo>
                <a:cubicBezTo>
                  <a:pt x="1491865" y="2270891"/>
                  <a:pt x="1480083" y="2356700"/>
                  <a:pt x="1401314" y="2530244"/>
                </a:cubicBezTo>
                <a:cubicBezTo>
                  <a:pt x="1188719" y="2923126"/>
                  <a:pt x="736853" y="3197002"/>
                  <a:pt x="270092" y="3197002"/>
                </a:cubicBezTo>
                <a:cubicBezTo>
                  <a:pt x="261867" y="3197002"/>
                  <a:pt x="253568" y="3196854"/>
                  <a:pt x="245342" y="3196706"/>
                </a:cubicBezTo>
                <a:cubicBezTo>
                  <a:pt x="168204" y="3195076"/>
                  <a:pt x="91806" y="3186109"/>
                  <a:pt x="18446" y="3170029"/>
                </a:cubicBezTo>
                <a:lnTo>
                  <a:pt x="0" y="3165979"/>
                </a:lnTo>
                <a:lnTo>
                  <a:pt x="0" y="2326857"/>
                </a:lnTo>
                <a:lnTo>
                  <a:pt x="152050" y="1432071"/>
                </a:lnTo>
                <a:lnTo>
                  <a:pt x="469349" y="1434664"/>
                </a:lnTo>
                <a:lnTo>
                  <a:pt x="214739" y="2907491"/>
                </a:lnTo>
                <a:cubicBezTo>
                  <a:pt x="217036" y="2907491"/>
                  <a:pt x="219333" y="2907639"/>
                  <a:pt x="221630" y="2907639"/>
                </a:cubicBezTo>
                <a:cubicBezTo>
                  <a:pt x="662678" y="2916605"/>
                  <a:pt x="1092536" y="2605678"/>
                  <a:pt x="1199019" y="2199236"/>
                </a:cubicBezTo>
                <a:lnTo>
                  <a:pt x="1208504" y="2163149"/>
                </a:lnTo>
                <a:lnTo>
                  <a:pt x="1211616" y="2144846"/>
                </a:lnTo>
                <a:lnTo>
                  <a:pt x="1471635" y="579616"/>
                </a:lnTo>
                <a:lnTo>
                  <a:pt x="1492532" y="453571"/>
                </a:lnTo>
                <a:cubicBezTo>
                  <a:pt x="1492606" y="452904"/>
                  <a:pt x="1492754" y="452237"/>
                  <a:pt x="1492754" y="451570"/>
                </a:cubicBezTo>
                <a:cubicBezTo>
                  <a:pt x="1556184" y="192514"/>
                  <a:pt x="1791751" y="0"/>
                  <a:pt x="2070888" y="0"/>
                </a:cubicBez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B243E394-A544-0780-1F32-712D8C74F76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4941" y="6278640"/>
            <a:ext cx="1020358" cy="30963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4EEEEC3-60D3-5D68-65C7-5F9378CDA2F1}"/>
              </a:ext>
            </a:extLst>
          </p:cNvPr>
          <p:cNvSpPr/>
          <p:nvPr userDrawn="1"/>
        </p:nvSpPr>
        <p:spPr>
          <a:xfrm>
            <a:off x="-918" y="3276797"/>
            <a:ext cx="636239" cy="1655888"/>
          </a:xfrm>
          <a:prstGeom prst="rect">
            <a:avLst/>
          </a:prstGeom>
          <a:gradFill flip="none" rotWithShape="1">
            <a:gsLst>
              <a:gs pos="0">
                <a:srgbClr val="052845">
                  <a:alpha val="0"/>
                </a:srgbClr>
              </a:gs>
              <a:gs pos="69000">
                <a:srgbClr val="052845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">
            <a:extLst>
              <a:ext uri="{FF2B5EF4-FFF2-40B4-BE49-F238E27FC236}">
                <a16:creationId xmlns:a16="http://schemas.microsoft.com/office/drawing/2014/main" id="{9C1BF486-9E7B-F076-866E-AAB1835F9678}"/>
              </a:ext>
            </a:extLst>
          </p:cNvPr>
          <p:cNvSpPr/>
          <p:nvPr userDrawn="1"/>
        </p:nvSpPr>
        <p:spPr>
          <a:xfrm rot="20367122">
            <a:off x="1462861" y="3894004"/>
            <a:ext cx="1496925" cy="740386"/>
          </a:xfrm>
          <a:custGeom>
            <a:avLst/>
            <a:gdLst>
              <a:gd name="connsiteX0" fmla="*/ 1924166 w 1924166"/>
              <a:gd name="connsiteY0" fmla="*/ 0 h 1304925"/>
              <a:gd name="connsiteX1" fmla="*/ 1924166 w 1924166"/>
              <a:gd name="connsiteY1" fmla="*/ 1304925 h 1304925"/>
              <a:gd name="connsiteX2" fmla="*/ 0 w 1924166"/>
              <a:gd name="connsiteY2" fmla="*/ 1304925 h 1304925"/>
              <a:gd name="connsiteX3" fmla="*/ 0 w 1924166"/>
              <a:gd name="connsiteY3" fmla="*/ 716937 h 1304925"/>
              <a:gd name="connsiteX4" fmla="*/ 268736 w 1924166"/>
              <a:gd name="connsiteY4" fmla="*/ 0 h 130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4166" h="1304925">
                <a:moveTo>
                  <a:pt x="1924166" y="0"/>
                </a:moveTo>
                <a:lnTo>
                  <a:pt x="1924166" y="1304925"/>
                </a:lnTo>
                <a:lnTo>
                  <a:pt x="0" y="1304925"/>
                </a:lnTo>
                <a:lnTo>
                  <a:pt x="0" y="716937"/>
                </a:lnTo>
                <a:lnTo>
                  <a:pt x="268736" y="0"/>
                </a:lnTo>
                <a:close/>
              </a:path>
            </a:pathLst>
          </a:custGeom>
          <a:gradFill>
            <a:gsLst>
              <a:gs pos="0">
                <a:srgbClr val="052845">
                  <a:alpha val="0"/>
                </a:srgbClr>
              </a:gs>
              <a:gs pos="87000">
                <a:srgbClr val="052845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1D1AB-7E1B-DBBD-A5A8-DECD22295C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146" y="4655668"/>
            <a:ext cx="3926549" cy="47391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200" i="1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Heading text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FE1E59-11BE-3C41-2229-924EBCB92DA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39146" y="5163514"/>
            <a:ext cx="3467206" cy="49469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i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Subtext to be added here</a:t>
            </a:r>
          </a:p>
        </p:txBody>
      </p:sp>
    </p:spTree>
    <p:extLst>
      <p:ext uri="{BB962C8B-B14F-4D97-AF65-F5344CB8AC3E}">
        <p14:creationId xmlns:p14="http://schemas.microsoft.com/office/powerpoint/2010/main" val="15025219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slide -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CB400B6-90AF-A3E4-0A52-0EF7C2FA6DC2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49DA19-0433-5013-02C8-55BF91381D18}"/>
              </a:ext>
            </a:extLst>
          </p:cNvPr>
          <p:cNvSpPr/>
          <p:nvPr userDrawn="1"/>
        </p:nvSpPr>
        <p:spPr>
          <a:xfrm rot="16200000">
            <a:off x="5655298" y="321292"/>
            <a:ext cx="6858002" cy="6215409"/>
          </a:xfrm>
          <a:prstGeom prst="rect">
            <a:avLst/>
          </a:prstGeom>
          <a:gradFill>
            <a:gsLst>
              <a:gs pos="0">
                <a:srgbClr val="6200B3">
                  <a:alpha val="14000"/>
                </a:srgbClr>
              </a:gs>
              <a:gs pos="100000">
                <a:srgbClr val="6200B3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19D30B7-C661-5208-43D5-A9D50B93BFD4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36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4635106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4635107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B1AB9440-DAC6-108B-0EBF-37F38E8DC588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73599" y="1990165"/>
            <a:ext cx="4635107" cy="4530163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Body copy here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1C86713D-1D43-3A53-1389-702F89306457}"/>
              </a:ext>
            </a:extLst>
          </p:cNvPr>
          <p:cNvSpPr>
            <a:spLocks noGrp="1"/>
          </p:cNvSpPr>
          <p:nvPr>
            <p:ph type="chart" sz="quarter" idx="36"/>
          </p:nvPr>
        </p:nvSpPr>
        <p:spPr>
          <a:xfrm>
            <a:off x="6627813" y="679447"/>
            <a:ext cx="5062537" cy="512445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94859E9-01C9-DEFB-A03E-841E5032DDA6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CFDF1015-1CC7-9345-DB8A-85AF4FFB7A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8F49C7-B384-11D9-B379-0536940CA3D3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84234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4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9B71705-442C-622F-2A55-3D3BC95EF7B0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67623" y="1740883"/>
            <a:ext cx="10024271" cy="71544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C8E8EF3F-9E8D-49C6-CBCB-39A4B4838A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24234" y="3579541"/>
            <a:ext cx="1440983" cy="35609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4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12" name="Text Placeholder 47">
            <a:extLst>
              <a:ext uri="{FF2B5EF4-FFF2-40B4-BE49-F238E27FC236}">
                <a16:creationId xmlns:a16="http://schemas.microsoft.com/office/drawing/2014/main" id="{B72D9FB2-833C-F275-0A39-6441E0C33AE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975628" y="3579541"/>
            <a:ext cx="1440984" cy="3560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4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15" name="Text Placeholder 47">
            <a:extLst>
              <a:ext uri="{FF2B5EF4-FFF2-40B4-BE49-F238E27FC236}">
                <a16:creationId xmlns:a16="http://schemas.microsoft.com/office/drawing/2014/main" id="{E7DE3DC3-EF13-19C8-8F38-80055544F2C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707140" y="3579541"/>
            <a:ext cx="1440984" cy="3560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4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16" name="Text Placeholder 47">
            <a:extLst>
              <a:ext uri="{FF2B5EF4-FFF2-40B4-BE49-F238E27FC236}">
                <a16:creationId xmlns:a16="http://schemas.microsoft.com/office/drawing/2014/main" id="{47A7B90B-E603-87FD-5A8D-CBEFF53B7B4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440605" y="3579541"/>
            <a:ext cx="1440984" cy="3560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4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28732BA-4B22-3752-5BEA-61FD6C75D75C}"/>
              </a:ext>
            </a:extLst>
          </p:cNvPr>
          <p:cNvCxnSpPr>
            <a:cxnSpLocks/>
          </p:cNvCxnSpPr>
          <p:nvPr/>
        </p:nvCxnSpPr>
        <p:spPr>
          <a:xfrm>
            <a:off x="816875" y="4900517"/>
            <a:ext cx="0" cy="943377"/>
          </a:xfrm>
          <a:prstGeom prst="line">
            <a:avLst/>
          </a:prstGeom>
          <a:ln w="3175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D64BCF9-948D-6F68-46C1-90143D050A1F}"/>
              </a:ext>
            </a:extLst>
          </p:cNvPr>
          <p:cNvCxnSpPr>
            <a:cxnSpLocks/>
          </p:cNvCxnSpPr>
          <p:nvPr/>
        </p:nvCxnSpPr>
        <p:spPr>
          <a:xfrm>
            <a:off x="3638342" y="4900517"/>
            <a:ext cx="0" cy="943377"/>
          </a:xfrm>
          <a:prstGeom prst="line">
            <a:avLst/>
          </a:prstGeom>
          <a:ln w="3175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2060BBB-F823-8656-4565-A7981966788F}"/>
              </a:ext>
            </a:extLst>
          </p:cNvPr>
          <p:cNvCxnSpPr>
            <a:cxnSpLocks/>
          </p:cNvCxnSpPr>
          <p:nvPr/>
        </p:nvCxnSpPr>
        <p:spPr>
          <a:xfrm>
            <a:off x="6459809" y="4900517"/>
            <a:ext cx="0" cy="943377"/>
          </a:xfrm>
          <a:prstGeom prst="line">
            <a:avLst/>
          </a:prstGeom>
          <a:ln w="3175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55967A-CF1D-5775-D23D-0F0E214ACB6F}"/>
              </a:ext>
            </a:extLst>
          </p:cNvPr>
          <p:cNvCxnSpPr>
            <a:cxnSpLocks/>
          </p:cNvCxnSpPr>
          <p:nvPr/>
        </p:nvCxnSpPr>
        <p:spPr>
          <a:xfrm>
            <a:off x="9290279" y="4900517"/>
            <a:ext cx="0" cy="943377"/>
          </a:xfrm>
          <a:prstGeom prst="line">
            <a:avLst/>
          </a:prstGeom>
          <a:ln w="3175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47">
            <a:extLst>
              <a:ext uri="{FF2B5EF4-FFF2-40B4-BE49-F238E27FC236}">
                <a16:creationId xmlns:a16="http://schemas.microsoft.com/office/drawing/2014/main" id="{F78AF265-3712-2CBC-2F21-84C9B9132E9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30116" y="5110982"/>
            <a:ext cx="2217512" cy="26461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1">
                <a:solidFill>
                  <a:schemeClr val="accent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34" name="Text Placeholder 47">
            <a:extLst>
              <a:ext uri="{FF2B5EF4-FFF2-40B4-BE49-F238E27FC236}">
                <a16:creationId xmlns:a16="http://schemas.microsoft.com/office/drawing/2014/main" id="{55CE0D19-90F3-7666-DEE7-FF3EF49B5C1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30116" y="5390382"/>
            <a:ext cx="2217510" cy="26461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0">
                <a:solidFill>
                  <a:schemeClr val="tx2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</a:t>
            </a:r>
          </a:p>
        </p:txBody>
      </p:sp>
      <p:sp>
        <p:nvSpPr>
          <p:cNvPr id="35" name="Text Placeholder 47">
            <a:extLst>
              <a:ext uri="{FF2B5EF4-FFF2-40B4-BE49-F238E27FC236}">
                <a16:creationId xmlns:a16="http://schemas.microsoft.com/office/drawing/2014/main" id="{9BF1677C-30CD-00FB-E0F7-5721EC7DC09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751580" y="5110982"/>
            <a:ext cx="2217512" cy="26461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1">
                <a:solidFill>
                  <a:schemeClr val="accent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36" name="Text Placeholder 47">
            <a:extLst>
              <a:ext uri="{FF2B5EF4-FFF2-40B4-BE49-F238E27FC236}">
                <a16:creationId xmlns:a16="http://schemas.microsoft.com/office/drawing/2014/main" id="{AE6768BD-5777-F26E-CEAF-DF96F374500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751580" y="5390382"/>
            <a:ext cx="2217510" cy="26461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0">
                <a:solidFill>
                  <a:schemeClr val="tx2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</a:t>
            </a:r>
          </a:p>
        </p:txBody>
      </p:sp>
      <p:sp>
        <p:nvSpPr>
          <p:cNvPr id="37" name="Text Placeholder 47">
            <a:extLst>
              <a:ext uri="{FF2B5EF4-FFF2-40B4-BE49-F238E27FC236}">
                <a16:creationId xmlns:a16="http://schemas.microsoft.com/office/drawing/2014/main" id="{B2BF335A-02F0-2611-AC24-BD762E8BE29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573044" y="5110982"/>
            <a:ext cx="2217512" cy="26461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1">
                <a:solidFill>
                  <a:schemeClr val="accent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38" name="Text Placeholder 47">
            <a:extLst>
              <a:ext uri="{FF2B5EF4-FFF2-40B4-BE49-F238E27FC236}">
                <a16:creationId xmlns:a16="http://schemas.microsoft.com/office/drawing/2014/main" id="{916BF819-80C7-5EA5-83A4-435A598D5E6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573044" y="5390382"/>
            <a:ext cx="2217510" cy="26461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0">
                <a:solidFill>
                  <a:schemeClr val="tx2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</a:t>
            </a:r>
          </a:p>
        </p:txBody>
      </p:sp>
      <p:sp>
        <p:nvSpPr>
          <p:cNvPr id="39" name="Text Placeholder 47">
            <a:extLst>
              <a:ext uri="{FF2B5EF4-FFF2-40B4-BE49-F238E27FC236}">
                <a16:creationId xmlns:a16="http://schemas.microsoft.com/office/drawing/2014/main" id="{E67FA984-BCA8-8EA6-7DEF-3FF3EB29FBB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403511" y="5110380"/>
            <a:ext cx="2217512" cy="26461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1">
                <a:solidFill>
                  <a:schemeClr val="accent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40" name="Text Placeholder 47">
            <a:extLst>
              <a:ext uri="{FF2B5EF4-FFF2-40B4-BE49-F238E27FC236}">
                <a16:creationId xmlns:a16="http://schemas.microsoft.com/office/drawing/2014/main" id="{214486F7-F0FE-CD28-F929-78981114023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403511" y="5389780"/>
            <a:ext cx="2217510" cy="26461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0">
                <a:solidFill>
                  <a:schemeClr val="tx2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099A77-8B86-B64B-65FD-CC0F7FB2584E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878B7F9E-A90F-DA45-85CE-D5F7AE93B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251852D-BD57-EE0E-39DB-E4894FB5FEA0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17590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Percent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9B71705-442C-622F-2A55-3D3BC95EF7B0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67623" y="1633310"/>
            <a:ext cx="10024271" cy="55254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D64BCF9-948D-6F68-46C1-90143D050A1F}"/>
              </a:ext>
            </a:extLst>
          </p:cNvPr>
          <p:cNvCxnSpPr>
            <a:cxnSpLocks/>
          </p:cNvCxnSpPr>
          <p:nvPr/>
        </p:nvCxnSpPr>
        <p:spPr>
          <a:xfrm>
            <a:off x="996755" y="4900517"/>
            <a:ext cx="0" cy="943377"/>
          </a:xfrm>
          <a:prstGeom prst="line">
            <a:avLst/>
          </a:prstGeom>
          <a:ln w="3175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2060BBB-F823-8656-4565-A7981966788F}"/>
              </a:ext>
            </a:extLst>
          </p:cNvPr>
          <p:cNvCxnSpPr>
            <a:cxnSpLocks/>
          </p:cNvCxnSpPr>
          <p:nvPr/>
        </p:nvCxnSpPr>
        <p:spPr>
          <a:xfrm>
            <a:off x="4320244" y="4900517"/>
            <a:ext cx="0" cy="943377"/>
          </a:xfrm>
          <a:prstGeom prst="line">
            <a:avLst/>
          </a:prstGeom>
          <a:ln w="3175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55967A-CF1D-5775-D23D-0F0E214ACB6F}"/>
              </a:ext>
            </a:extLst>
          </p:cNvPr>
          <p:cNvCxnSpPr>
            <a:cxnSpLocks/>
          </p:cNvCxnSpPr>
          <p:nvPr/>
        </p:nvCxnSpPr>
        <p:spPr>
          <a:xfrm>
            <a:off x="7688597" y="4900517"/>
            <a:ext cx="0" cy="943377"/>
          </a:xfrm>
          <a:prstGeom prst="line">
            <a:avLst/>
          </a:prstGeom>
          <a:ln w="3175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47">
            <a:extLst>
              <a:ext uri="{FF2B5EF4-FFF2-40B4-BE49-F238E27FC236}">
                <a16:creationId xmlns:a16="http://schemas.microsoft.com/office/drawing/2014/main" id="{9BF1677C-30CD-00FB-E0F7-5721EC7DC09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109993" y="5110982"/>
            <a:ext cx="2217512" cy="26461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1">
                <a:solidFill>
                  <a:schemeClr val="accent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36" name="Text Placeholder 47">
            <a:extLst>
              <a:ext uri="{FF2B5EF4-FFF2-40B4-BE49-F238E27FC236}">
                <a16:creationId xmlns:a16="http://schemas.microsoft.com/office/drawing/2014/main" id="{AE6768BD-5777-F26E-CEAF-DF96F374500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109993" y="5390382"/>
            <a:ext cx="2217510" cy="26461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0">
                <a:solidFill>
                  <a:schemeClr val="tx2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</a:t>
            </a:r>
          </a:p>
        </p:txBody>
      </p:sp>
      <p:sp>
        <p:nvSpPr>
          <p:cNvPr id="37" name="Text Placeholder 47">
            <a:extLst>
              <a:ext uri="{FF2B5EF4-FFF2-40B4-BE49-F238E27FC236}">
                <a16:creationId xmlns:a16="http://schemas.microsoft.com/office/drawing/2014/main" id="{B2BF335A-02F0-2611-AC24-BD762E8BE29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433479" y="5110982"/>
            <a:ext cx="2217512" cy="26461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1">
                <a:solidFill>
                  <a:schemeClr val="accent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38" name="Text Placeholder 47">
            <a:extLst>
              <a:ext uri="{FF2B5EF4-FFF2-40B4-BE49-F238E27FC236}">
                <a16:creationId xmlns:a16="http://schemas.microsoft.com/office/drawing/2014/main" id="{916BF819-80C7-5EA5-83A4-435A598D5E6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433479" y="5390382"/>
            <a:ext cx="2217510" cy="26461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0">
                <a:solidFill>
                  <a:schemeClr val="tx2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</a:t>
            </a:r>
          </a:p>
        </p:txBody>
      </p:sp>
      <p:sp>
        <p:nvSpPr>
          <p:cNvPr id="39" name="Text Placeholder 47">
            <a:extLst>
              <a:ext uri="{FF2B5EF4-FFF2-40B4-BE49-F238E27FC236}">
                <a16:creationId xmlns:a16="http://schemas.microsoft.com/office/drawing/2014/main" id="{E67FA984-BCA8-8EA6-7DEF-3FF3EB29FBB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801829" y="5110380"/>
            <a:ext cx="2217512" cy="26461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1">
                <a:solidFill>
                  <a:schemeClr val="accent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Heading copy</a:t>
            </a:r>
          </a:p>
        </p:txBody>
      </p:sp>
      <p:sp>
        <p:nvSpPr>
          <p:cNvPr id="40" name="Text Placeholder 47">
            <a:extLst>
              <a:ext uri="{FF2B5EF4-FFF2-40B4-BE49-F238E27FC236}">
                <a16:creationId xmlns:a16="http://schemas.microsoft.com/office/drawing/2014/main" id="{214486F7-F0FE-CD28-F929-78981114023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801829" y="5389780"/>
            <a:ext cx="2217510" cy="26461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buNone/>
              <a:defRPr sz="1200" b="0">
                <a:solidFill>
                  <a:schemeClr val="tx2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Body copy</a:t>
            </a:r>
          </a:p>
        </p:txBody>
      </p:sp>
      <p:sp>
        <p:nvSpPr>
          <p:cNvPr id="25" name="Text Placeholder 47">
            <a:extLst>
              <a:ext uri="{FF2B5EF4-FFF2-40B4-BE49-F238E27FC236}">
                <a16:creationId xmlns:a16="http://schemas.microsoft.com/office/drawing/2014/main" id="{EE8625B6-ED64-FDCC-4F7F-0A107A37B36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522818" y="3350744"/>
            <a:ext cx="1359166" cy="52669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buNone/>
              <a:defRPr sz="4000" b="1">
                <a:solidFill>
                  <a:schemeClr val="accent1"/>
                </a:solidFill>
                <a:latin typeface="+mn-lt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00%</a:t>
            </a:r>
          </a:p>
        </p:txBody>
      </p:sp>
      <p:sp>
        <p:nvSpPr>
          <p:cNvPr id="27" name="Text Placeholder 47">
            <a:extLst>
              <a:ext uri="{FF2B5EF4-FFF2-40B4-BE49-F238E27FC236}">
                <a16:creationId xmlns:a16="http://schemas.microsoft.com/office/drawing/2014/main" id="{B6567925-72D4-85C4-71F0-BC6C6C42ED5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883523" y="3350744"/>
            <a:ext cx="1359166" cy="52669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buNone/>
              <a:defRPr sz="4000" b="1">
                <a:solidFill>
                  <a:schemeClr val="accent1"/>
                </a:solidFill>
                <a:latin typeface="+mn-lt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00%</a:t>
            </a:r>
          </a:p>
        </p:txBody>
      </p:sp>
      <p:sp>
        <p:nvSpPr>
          <p:cNvPr id="28" name="Text Placeholder 47">
            <a:extLst>
              <a:ext uri="{FF2B5EF4-FFF2-40B4-BE49-F238E27FC236}">
                <a16:creationId xmlns:a16="http://schemas.microsoft.com/office/drawing/2014/main" id="{90CD288F-7692-2690-6F57-103A24CF583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285834" y="3370951"/>
            <a:ext cx="1359166" cy="52669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buNone/>
              <a:defRPr sz="4000" b="1">
                <a:solidFill>
                  <a:schemeClr val="accent1"/>
                </a:solidFill>
                <a:latin typeface="+mn-lt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00%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5CC07F8-4061-FB6B-73C5-495227EEA888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8B5324F2-9D99-B0C0-967B-6971E2E62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8F8D246-FE95-33B6-CFAE-54BD77FFD918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50388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9B71705-442C-622F-2A55-3D3BC95EF7B0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67623" y="1633310"/>
            <a:ext cx="10024271" cy="55254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60A94819-98CD-9FBD-D74F-E683F5CDC8DE}"/>
              </a:ext>
            </a:extLst>
          </p:cNvPr>
          <p:cNvSpPr>
            <a:spLocks noGrp="1"/>
          </p:cNvSpPr>
          <p:nvPr>
            <p:ph type="tbl" sz="quarter" idx="36"/>
          </p:nvPr>
        </p:nvSpPr>
        <p:spPr>
          <a:xfrm>
            <a:off x="767554" y="2343150"/>
            <a:ext cx="10024271" cy="3316288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4DA2A3-4FF5-6E0C-EE60-EA98855D7253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1F15494A-70BA-7D9C-34F9-F1ACE0A2A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87645E7-9633-D2F0-2A94-DCFA9351052B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0847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letter on a black background&#10;&#10;AI-generated content may be incorrect.">
            <a:extLst>
              <a:ext uri="{FF2B5EF4-FFF2-40B4-BE49-F238E27FC236}">
                <a16:creationId xmlns:a16="http://schemas.microsoft.com/office/drawing/2014/main" id="{3BD53236-6896-80F6-E11E-982EB178E3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3AEFB799-14D9-1C3E-8C44-0161C578A08F}"/>
              </a:ext>
            </a:extLst>
          </p:cNvPr>
          <p:cNvGrpSpPr/>
          <p:nvPr userDrawn="1"/>
        </p:nvGrpSpPr>
        <p:grpSpPr>
          <a:xfrm>
            <a:off x="3050799" y="1454715"/>
            <a:ext cx="5237344" cy="3932490"/>
            <a:chOff x="2805717" y="1398199"/>
            <a:chExt cx="5237344" cy="393249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8128238-E462-A385-5409-DBED82A0D8DA}"/>
                </a:ext>
              </a:extLst>
            </p:cNvPr>
            <p:cNvSpPr txBox="1"/>
            <p:nvPr/>
          </p:nvSpPr>
          <p:spPr>
            <a:xfrm>
              <a:off x="4677150" y="4253553"/>
              <a:ext cx="336591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>
                  <a:solidFill>
                    <a:schemeClr val="bg1"/>
                  </a:solidFill>
                </a:rPr>
                <a:t>© </a:t>
              </a:r>
              <a:r>
                <a:rPr lang="en-GB" sz="1000" err="1">
                  <a:solidFill>
                    <a:schemeClr val="bg1"/>
                  </a:solidFill>
                </a:rPr>
                <a:t>Pacera</a:t>
              </a:r>
              <a:r>
                <a:rPr lang="en-GB" sz="1000">
                  <a:solidFill>
                    <a:schemeClr val="bg1"/>
                  </a:solidFill>
                </a:rPr>
                <a:t> 2026. All rights reserved</a:t>
              </a:r>
              <a:endParaRPr lang="en-US" sz="1000">
                <a:solidFill>
                  <a:schemeClr val="bg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B08F1BC-6056-88D6-0E64-195F27BECC75}"/>
                </a:ext>
              </a:extLst>
            </p:cNvPr>
            <p:cNvGrpSpPr/>
            <p:nvPr/>
          </p:nvGrpSpPr>
          <p:grpSpPr>
            <a:xfrm>
              <a:off x="2805717" y="1398199"/>
              <a:ext cx="3758149" cy="3932490"/>
              <a:chOff x="3545447" y="369423"/>
              <a:chExt cx="4083009" cy="427242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0E3618CD-9B35-6EB0-431E-08E028BABE7A}"/>
                  </a:ext>
                </a:extLst>
              </p:cNvPr>
              <p:cNvSpPr/>
              <p:nvPr/>
            </p:nvSpPr>
            <p:spPr>
              <a:xfrm rot="21261000">
                <a:off x="4470964" y="600277"/>
                <a:ext cx="605756" cy="605756"/>
              </a:xfrm>
              <a:prstGeom prst="ellipse">
                <a:avLst/>
              </a:prstGeom>
              <a:solidFill>
                <a:schemeClr val="bg1"/>
              </a:solidFill>
              <a:ln w="1373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" name="Freeform: Shape 35">
                <a:extLst>
                  <a:ext uri="{FF2B5EF4-FFF2-40B4-BE49-F238E27FC236}">
                    <a16:creationId xmlns:a16="http://schemas.microsoft.com/office/drawing/2014/main" id="{C5A0D0B8-9694-63E2-3116-0ACFFBE4793F}"/>
                  </a:ext>
                </a:extLst>
              </p:cNvPr>
              <p:cNvSpPr/>
              <p:nvPr/>
            </p:nvSpPr>
            <p:spPr>
              <a:xfrm>
                <a:off x="5171042" y="369423"/>
                <a:ext cx="2457414" cy="2906492"/>
              </a:xfrm>
              <a:custGeom>
                <a:avLst/>
                <a:gdLst>
                  <a:gd name="csX0" fmla="*/ 874472 w 2457414"/>
                  <a:gd name="csY0" fmla="*/ 457 h 2906492"/>
                  <a:gd name="csX1" fmla="*/ 2093507 w 2457414"/>
                  <a:gd name="csY1" fmla="*/ 529420 h 2906492"/>
                  <a:gd name="csX2" fmla="*/ 2435338 w 2457414"/>
                  <a:gd name="csY2" fmla="*/ 1734195 h 2906492"/>
                  <a:gd name="csX3" fmla="*/ 1737656 w 2457414"/>
                  <a:gd name="csY3" fmla="*/ 2860140 h 2906492"/>
                  <a:gd name="csX4" fmla="*/ 1673742 w 2457414"/>
                  <a:gd name="csY4" fmla="*/ 2906492 h 2906492"/>
                  <a:gd name="csX5" fmla="*/ 1627861 w 2457414"/>
                  <a:gd name="csY5" fmla="*/ 2878042 h 2906492"/>
                  <a:gd name="csX6" fmla="*/ 1480417 w 2457414"/>
                  <a:gd name="csY6" fmla="*/ 2765506 h 2906492"/>
                  <a:gd name="csX7" fmla="*/ 1407025 w 2457414"/>
                  <a:gd name="csY7" fmla="*/ 2697423 h 2906492"/>
                  <a:gd name="csX8" fmla="*/ 1518560 w 2457414"/>
                  <a:gd name="csY8" fmla="*/ 2616103 h 2906492"/>
                  <a:gd name="csX9" fmla="*/ 2117099 w 2457414"/>
                  <a:gd name="csY9" fmla="*/ 1656854 h 2906492"/>
                  <a:gd name="csX10" fmla="*/ 1858650 w 2457414"/>
                  <a:gd name="csY10" fmla="*/ 712713 h 2906492"/>
                  <a:gd name="csX11" fmla="*/ 899627 w 2457414"/>
                  <a:gd name="csY11" fmla="*/ 306159 h 2906492"/>
                  <a:gd name="csX12" fmla="*/ 864599 w 2457414"/>
                  <a:gd name="csY12" fmla="*/ 305765 h 2906492"/>
                  <a:gd name="csX13" fmla="*/ 112455 w 2457414"/>
                  <a:gd name="csY13" fmla="*/ 475505 h 2906492"/>
                  <a:gd name="csX14" fmla="*/ 0 w 2457414"/>
                  <a:gd name="csY14" fmla="*/ 176466 h 2906492"/>
                  <a:gd name="csX15" fmla="*/ 874472 w 2457414"/>
                  <a:gd name="csY15" fmla="*/ 457 h 290649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</a:cxnLst>
                <a:rect l="l" t="t" r="r" b="b"/>
                <a:pathLst>
                  <a:path w="2457414" h="2906492">
                    <a:moveTo>
                      <a:pt x="874472" y="457"/>
                    </a:moveTo>
                    <a:cubicBezTo>
                      <a:pt x="1363387" y="10645"/>
                      <a:pt x="1796271" y="198484"/>
                      <a:pt x="2093507" y="529420"/>
                    </a:cubicBezTo>
                    <a:cubicBezTo>
                      <a:pt x="2389882" y="859415"/>
                      <a:pt x="2511269" y="1287285"/>
                      <a:pt x="2435338" y="1734195"/>
                    </a:cubicBezTo>
                    <a:cubicBezTo>
                      <a:pt x="2362611" y="2162224"/>
                      <a:pt x="2114823" y="2562116"/>
                      <a:pt x="1737656" y="2860140"/>
                    </a:cubicBezTo>
                    <a:lnTo>
                      <a:pt x="1673742" y="2906492"/>
                    </a:lnTo>
                    <a:lnTo>
                      <a:pt x="1627861" y="2878042"/>
                    </a:lnTo>
                    <a:cubicBezTo>
                      <a:pt x="1576915" y="2842912"/>
                      <a:pt x="1527713" y="2805345"/>
                      <a:pt x="1480417" y="2765506"/>
                    </a:cubicBezTo>
                    <a:lnTo>
                      <a:pt x="1407025" y="2697423"/>
                    </a:lnTo>
                    <a:lnTo>
                      <a:pt x="1518560" y="2616103"/>
                    </a:lnTo>
                    <a:cubicBezTo>
                      <a:pt x="1829344" y="2369951"/>
                      <a:pt x="2053585" y="2030613"/>
                      <a:pt x="2117099" y="1656854"/>
                    </a:cubicBezTo>
                    <a:cubicBezTo>
                      <a:pt x="2177596" y="1300917"/>
                      <a:pt x="2085829" y="965595"/>
                      <a:pt x="1858650" y="712713"/>
                    </a:cubicBezTo>
                    <a:cubicBezTo>
                      <a:pt x="1630455" y="458656"/>
                      <a:pt x="1289879" y="314310"/>
                      <a:pt x="899627" y="306159"/>
                    </a:cubicBezTo>
                    <a:cubicBezTo>
                      <a:pt x="887951" y="305925"/>
                      <a:pt x="876195" y="305765"/>
                      <a:pt x="864599" y="305765"/>
                    </a:cubicBezTo>
                    <a:cubicBezTo>
                      <a:pt x="601763" y="305765"/>
                      <a:pt x="344803" y="367363"/>
                      <a:pt x="112455" y="475505"/>
                    </a:cubicBezTo>
                    <a:lnTo>
                      <a:pt x="0" y="176466"/>
                    </a:lnTo>
                    <a:cubicBezTo>
                      <a:pt x="276782" y="55393"/>
                      <a:pt x="575507" y="-5965"/>
                      <a:pt x="874472" y="457"/>
                    </a:cubicBezTo>
                    <a:close/>
                  </a:path>
                </a:pathLst>
              </a:custGeom>
              <a:solidFill>
                <a:schemeClr val="bg1"/>
              </a:solidFill>
              <a:ln w="1373" cap="flat">
                <a:noFill/>
                <a:prstDash val="solid"/>
                <a:miter/>
              </a:ln>
            </p:spPr>
            <p:txBody>
              <a:bodyPr wrap="square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0" name="Freeform: Shape 20">
                <a:extLst>
                  <a:ext uri="{FF2B5EF4-FFF2-40B4-BE49-F238E27FC236}">
                    <a16:creationId xmlns:a16="http://schemas.microsoft.com/office/drawing/2014/main" id="{2FCDE7DF-07D9-E77C-35EA-48F4681BECCB}"/>
                  </a:ext>
                </a:extLst>
              </p:cNvPr>
              <p:cNvSpPr/>
              <p:nvPr/>
            </p:nvSpPr>
            <p:spPr>
              <a:xfrm>
                <a:off x="3545447" y="1260888"/>
                <a:ext cx="3083640" cy="3380956"/>
              </a:xfrm>
              <a:custGeom>
                <a:avLst/>
                <a:gdLst>
                  <a:gd name="csX0" fmla="*/ 340797 w 540608"/>
                  <a:gd name="csY0" fmla="*/ 205967 h 592732"/>
                  <a:gd name="csX1" fmla="*/ 356665 w 540608"/>
                  <a:gd name="csY1" fmla="*/ 112559 h 592732"/>
                  <a:gd name="csX2" fmla="*/ 356953 w 540608"/>
                  <a:gd name="csY2" fmla="*/ 112559 h 592732"/>
                  <a:gd name="csX3" fmla="*/ 410080 w 540608"/>
                  <a:gd name="csY3" fmla="*/ 56080 h 592732"/>
                  <a:gd name="csX4" fmla="*/ 414572 w 540608"/>
                  <a:gd name="csY4" fmla="*/ 56355 h 592732"/>
                  <a:gd name="csX5" fmla="*/ 414572 w 540608"/>
                  <a:gd name="csY5" fmla="*/ 55998 h 592732"/>
                  <a:gd name="csX6" fmla="*/ 415726 w 540608"/>
                  <a:gd name="csY6" fmla="*/ 55998 h 592732"/>
                  <a:gd name="csX7" fmla="*/ 469306 w 540608"/>
                  <a:gd name="csY7" fmla="*/ 78062 h 592732"/>
                  <a:gd name="csX8" fmla="*/ 483045 w 540608"/>
                  <a:gd name="csY8" fmla="*/ 130571 h 592732"/>
                  <a:gd name="csX9" fmla="*/ 375390 w 540608"/>
                  <a:gd name="csY9" fmla="*/ 213894 h 592732"/>
                  <a:gd name="csX10" fmla="*/ 372574 w 540608"/>
                  <a:gd name="csY10" fmla="*/ 213716 h 592732"/>
                  <a:gd name="csX11" fmla="*/ 362833 w 540608"/>
                  <a:gd name="csY11" fmla="*/ 266169 h 592732"/>
                  <a:gd name="csX12" fmla="*/ 379800 w 540608"/>
                  <a:gd name="csY12" fmla="*/ 267474 h 592732"/>
                  <a:gd name="csX13" fmla="*/ 382974 w 540608"/>
                  <a:gd name="csY13" fmla="*/ 267502 h 592732"/>
                  <a:gd name="csX14" fmla="*/ 538851 w 540608"/>
                  <a:gd name="csY14" fmla="*/ 144117 h 592732"/>
                  <a:gd name="csX15" fmla="*/ 510494 w 540608"/>
                  <a:gd name="csY15" fmla="*/ 45914 h 592732"/>
                  <a:gd name="csX16" fmla="*/ 510000 w 540608"/>
                  <a:gd name="csY16" fmla="*/ 45392 h 592732"/>
                  <a:gd name="csX17" fmla="*/ 510000 w 540608"/>
                  <a:gd name="csY17" fmla="*/ 45364 h 592732"/>
                  <a:gd name="csX18" fmla="*/ 428064 w 540608"/>
                  <a:gd name="csY18" fmla="*/ 1594 h 592732"/>
                  <a:gd name="csX19" fmla="*/ 409434 w 540608"/>
                  <a:gd name="csY19" fmla="*/ 0 h 592732"/>
                  <a:gd name="csX20" fmla="*/ 302247 w 540608"/>
                  <a:gd name="csY20" fmla="*/ 83722 h 592732"/>
                  <a:gd name="csX21" fmla="*/ 302205 w 540608"/>
                  <a:gd name="csY21" fmla="*/ 84093 h 592732"/>
                  <a:gd name="csX22" fmla="*/ 298331 w 540608"/>
                  <a:gd name="csY22" fmla="*/ 107462 h 592732"/>
                  <a:gd name="csX23" fmla="*/ 250123 w 540608"/>
                  <a:gd name="csY23" fmla="*/ 397660 h 592732"/>
                  <a:gd name="csX24" fmla="*/ 249546 w 540608"/>
                  <a:gd name="csY24" fmla="*/ 401054 h 592732"/>
                  <a:gd name="csX25" fmla="*/ 247787 w 540608"/>
                  <a:gd name="csY25" fmla="*/ 407744 h 592732"/>
                  <a:gd name="csX26" fmla="*/ 66577 w 540608"/>
                  <a:gd name="csY26" fmla="*/ 539084 h 592732"/>
                  <a:gd name="csX27" fmla="*/ 65299 w 540608"/>
                  <a:gd name="csY27" fmla="*/ 539057 h 592732"/>
                  <a:gd name="csX28" fmla="*/ 112504 w 540608"/>
                  <a:gd name="csY28" fmla="*/ 265991 h 592732"/>
                  <a:gd name="csX29" fmla="*/ 53676 w 540608"/>
                  <a:gd name="csY29" fmla="*/ 265510 h 592732"/>
                  <a:gd name="csX30" fmla="*/ 0 w 540608"/>
                  <a:gd name="csY30" fmla="*/ 581385 h 592732"/>
                  <a:gd name="csX31" fmla="*/ 28906 w 540608"/>
                  <a:gd name="csY31" fmla="*/ 587732 h 592732"/>
                  <a:gd name="csX32" fmla="*/ 70973 w 540608"/>
                  <a:gd name="csY32" fmla="*/ 592678 h 592732"/>
                  <a:gd name="csX33" fmla="*/ 75562 w 540608"/>
                  <a:gd name="csY33" fmla="*/ 592733 h 592732"/>
                  <a:gd name="csX34" fmla="*/ 285293 w 540608"/>
                  <a:gd name="csY34" fmla="*/ 469114 h 592732"/>
                  <a:gd name="csX35" fmla="*/ 302082 w 540608"/>
                  <a:gd name="csY35" fmla="*/ 421029 h 592732"/>
                  <a:gd name="csX36" fmla="*/ 302137 w 540608"/>
                  <a:gd name="csY36" fmla="*/ 421002 h 592732"/>
                  <a:gd name="csX37" fmla="*/ 328968 w 540608"/>
                  <a:gd name="csY37" fmla="*/ 272585 h 592732"/>
                  <a:gd name="csX38" fmla="*/ 331345 w 540608"/>
                  <a:gd name="csY38" fmla="*/ 258311 h 592732"/>
                  <a:gd name="csX39" fmla="*/ 331537 w 540608"/>
                  <a:gd name="csY39" fmla="*/ 258380 h 592732"/>
                  <a:gd name="csX40" fmla="*/ 341003 w 540608"/>
                  <a:gd name="csY40" fmla="*/ 206050 h 592732"/>
                  <a:gd name="csX41" fmla="*/ 340824 w 540608"/>
                  <a:gd name="csY41" fmla="*/ 205967 h 59273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  <a:cxn ang="0">
                    <a:pos x="csX35" y="csY35"/>
                  </a:cxn>
                  <a:cxn ang="0">
                    <a:pos x="csX36" y="csY36"/>
                  </a:cxn>
                  <a:cxn ang="0">
                    <a:pos x="csX37" y="csY37"/>
                  </a:cxn>
                  <a:cxn ang="0">
                    <a:pos x="csX38" y="csY38"/>
                  </a:cxn>
                  <a:cxn ang="0">
                    <a:pos x="csX39" y="csY39"/>
                  </a:cxn>
                  <a:cxn ang="0">
                    <a:pos x="csX40" y="csY40"/>
                  </a:cxn>
                  <a:cxn ang="0">
                    <a:pos x="csX41" y="csY41"/>
                  </a:cxn>
                </a:cxnLst>
                <a:rect l="l" t="t" r="r" b="b"/>
                <a:pathLst>
                  <a:path w="540608" h="592732">
                    <a:moveTo>
                      <a:pt x="340797" y="205967"/>
                    </a:moveTo>
                    <a:lnTo>
                      <a:pt x="356665" y="112559"/>
                    </a:lnTo>
                    <a:lnTo>
                      <a:pt x="356953" y="112559"/>
                    </a:lnTo>
                    <a:cubicBezTo>
                      <a:pt x="359893" y="80796"/>
                      <a:pt x="382548" y="56080"/>
                      <a:pt x="410080" y="56080"/>
                    </a:cubicBezTo>
                    <a:cubicBezTo>
                      <a:pt x="411605" y="56080"/>
                      <a:pt x="413089" y="56204"/>
                      <a:pt x="414572" y="56355"/>
                    </a:cubicBezTo>
                    <a:lnTo>
                      <a:pt x="414572" y="55998"/>
                    </a:lnTo>
                    <a:cubicBezTo>
                      <a:pt x="414957" y="55998"/>
                      <a:pt x="415342" y="55998"/>
                      <a:pt x="415726" y="55998"/>
                    </a:cubicBezTo>
                    <a:cubicBezTo>
                      <a:pt x="437914" y="56465"/>
                      <a:pt x="456942" y="64296"/>
                      <a:pt x="469306" y="78062"/>
                    </a:cubicBezTo>
                    <a:cubicBezTo>
                      <a:pt x="481589" y="91746"/>
                      <a:pt x="486480" y="110389"/>
                      <a:pt x="483045" y="130571"/>
                    </a:cubicBezTo>
                    <a:cubicBezTo>
                      <a:pt x="475187" y="176801"/>
                      <a:pt x="426003" y="215007"/>
                      <a:pt x="375390" y="213894"/>
                    </a:cubicBezTo>
                    <a:cubicBezTo>
                      <a:pt x="374429" y="213881"/>
                      <a:pt x="373508" y="213771"/>
                      <a:pt x="372574" y="213716"/>
                    </a:cubicBezTo>
                    <a:lnTo>
                      <a:pt x="362833" y="266169"/>
                    </a:lnTo>
                    <a:cubicBezTo>
                      <a:pt x="368384" y="266897"/>
                      <a:pt x="374030" y="267351"/>
                      <a:pt x="379800" y="267474"/>
                    </a:cubicBezTo>
                    <a:cubicBezTo>
                      <a:pt x="380858" y="267502"/>
                      <a:pt x="381916" y="267502"/>
                      <a:pt x="382974" y="267502"/>
                    </a:cubicBezTo>
                    <a:cubicBezTo>
                      <a:pt x="457656" y="267502"/>
                      <a:pt x="527200" y="212740"/>
                      <a:pt x="538851" y="144117"/>
                    </a:cubicBezTo>
                    <a:cubicBezTo>
                      <a:pt x="544992" y="107984"/>
                      <a:pt x="534921" y="73116"/>
                      <a:pt x="510494" y="45914"/>
                    </a:cubicBezTo>
                    <a:cubicBezTo>
                      <a:pt x="510330" y="45735"/>
                      <a:pt x="510151" y="45571"/>
                      <a:pt x="510000" y="45392"/>
                    </a:cubicBezTo>
                    <a:lnTo>
                      <a:pt x="510000" y="45364"/>
                    </a:lnTo>
                    <a:cubicBezTo>
                      <a:pt x="490945" y="21144"/>
                      <a:pt x="461599" y="4602"/>
                      <a:pt x="428064" y="1594"/>
                    </a:cubicBezTo>
                    <a:cubicBezTo>
                      <a:pt x="422005" y="563"/>
                      <a:pt x="415781" y="0"/>
                      <a:pt x="409434" y="0"/>
                    </a:cubicBezTo>
                    <a:cubicBezTo>
                      <a:pt x="357681" y="0"/>
                      <a:pt x="314007" y="35693"/>
                      <a:pt x="302247" y="83722"/>
                    </a:cubicBezTo>
                    <a:cubicBezTo>
                      <a:pt x="302247" y="83846"/>
                      <a:pt x="302219" y="83970"/>
                      <a:pt x="302205" y="84093"/>
                    </a:cubicBezTo>
                    <a:lnTo>
                      <a:pt x="298331" y="107462"/>
                    </a:lnTo>
                    <a:lnTo>
                      <a:pt x="250123" y="397660"/>
                    </a:lnTo>
                    <a:lnTo>
                      <a:pt x="249546" y="401054"/>
                    </a:lnTo>
                    <a:lnTo>
                      <a:pt x="247787" y="407744"/>
                    </a:lnTo>
                    <a:cubicBezTo>
                      <a:pt x="228045" y="483100"/>
                      <a:pt x="148348" y="540747"/>
                      <a:pt x="66577" y="539084"/>
                    </a:cubicBezTo>
                    <a:cubicBezTo>
                      <a:pt x="66151" y="539084"/>
                      <a:pt x="65725" y="539057"/>
                      <a:pt x="65299" y="539057"/>
                    </a:cubicBezTo>
                    <a:lnTo>
                      <a:pt x="112504" y="265991"/>
                    </a:lnTo>
                    <a:lnTo>
                      <a:pt x="53676" y="265510"/>
                    </a:lnTo>
                    <a:lnTo>
                      <a:pt x="0" y="581385"/>
                    </a:lnTo>
                    <a:lnTo>
                      <a:pt x="28906" y="587732"/>
                    </a:lnTo>
                    <a:cubicBezTo>
                      <a:pt x="42507" y="590713"/>
                      <a:pt x="56671" y="592376"/>
                      <a:pt x="70973" y="592678"/>
                    </a:cubicBezTo>
                    <a:cubicBezTo>
                      <a:pt x="72498" y="592706"/>
                      <a:pt x="74037" y="592733"/>
                      <a:pt x="75562" y="592733"/>
                    </a:cubicBezTo>
                    <a:cubicBezTo>
                      <a:pt x="162100" y="592733"/>
                      <a:pt x="245878" y="541956"/>
                      <a:pt x="285293" y="469114"/>
                    </a:cubicBezTo>
                    <a:cubicBezTo>
                      <a:pt x="299897" y="436939"/>
                      <a:pt x="302082" y="421029"/>
                      <a:pt x="302082" y="421029"/>
                    </a:cubicBezTo>
                    <a:lnTo>
                      <a:pt x="302137" y="421002"/>
                    </a:lnTo>
                    <a:lnTo>
                      <a:pt x="328968" y="272585"/>
                    </a:lnTo>
                    <a:lnTo>
                      <a:pt x="331345" y="258311"/>
                    </a:lnTo>
                    <a:cubicBezTo>
                      <a:pt x="331345" y="258311"/>
                      <a:pt x="331482" y="258352"/>
                      <a:pt x="331537" y="258380"/>
                    </a:cubicBezTo>
                    <a:lnTo>
                      <a:pt x="341003" y="206050"/>
                    </a:lnTo>
                    <a:cubicBezTo>
                      <a:pt x="341003" y="206050"/>
                      <a:pt x="340879" y="206009"/>
                      <a:pt x="340824" y="205967"/>
                    </a:cubicBezTo>
                    <a:close/>
                  </a:path>
                </a:pathLst>
              </a:custGeom>
              <a:solidFill>
                <a:schemeClr val="bg1"/>
              </a:solidFill>
              <a:ln w="1373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76E7223-F70C-F86E-6003-64DAD475C067}"/>
                  </a:ext>
                </a:extLst>
              </p:cNvPr>
              <p:cNvSpPr/>
              <p:nvPr/>
            </p:nvSpPr>
            <p:spPr>
              <a:xfrm rot="18827291">
                <a:off x="6432533" y="2473610"/>
                <a:ext cx="1243738" cy="617673"/>
              </a:xfrm>
              <a:prstGeom prst="rect">
                <a:avLst/>
              </a:prstGeom>
              <a:gradFill flip="none" rotWithShape="1">
                <a:gsLst>
                  <a:gs pos="100000">
                    <a:srgbClr val="01060A">
                      <a:alpha val="0"/>
                    </a:srgbClr>
                  </a:gs>
                  <a:gs pos="9000">
                    <a:srgbClr val="01060A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CC00E44-CFD1-73C8-3F47-DEE452E49542}"/>
                  </a:ext>
                </a:extLst>
              </p:cNvPr>
              <p:cNvSpPr/>
              <p:nvPr/>
            </p:nvSpPr>
            <p:spPr>
              <a:xfrm rot="6039967">
                <a:off x="3183320" y="3245431"/>
                <a:ext cx="1658919" cy="658074"/>
              </a:xfrm>
              <a:prstGeom prst="rect">
                <a:avLst/>
              </a:prstGeom>
              <a:gradFill flip="none" rotWithShape="1">
                <a:gsLst>
                  <a:gs pos="100000">
                    <a:srgbClr val="000000">
                      <a:alpha val="0"/>
                    </a:srgbClr>
                  </a:gs>
                  <a:gs pos="0">
                    <a:srgbClr val="00000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CD5FD727-7B1F-885F-CBE3-09E3EA47D99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4941" y="6278640"/>
            <a:ext cx="1020358" cy="30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0862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1ECB1E42-2C97-D6A0-4FB0-34EDA02B862F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5284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5F9D40E-E7DD-0826-32D8-80BE842D4B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01319" y="2456972"/>
            <a:ext cx="3527666" cy="3610875"/>
          </a:xfrm>
          <a:prstGeom prst="ellipse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BAF23A-C74C-C575-A69B-EDE1539D47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1" r="4484" b="8240"/>
          <a:stretch>
            <a:fillRect/>
          </a:stretch>
        </p:blipFill>
        <p:spPr>
          <a:xfrm>
            <a:off x="2866695" y="566797"/>
            <a:ext cx="9325305" cy="6309959"/>
          </a:xfrm>
          <a:custGeom>
            <a:avLst/>
            <a:gdLst>
              <a:gd name="connsiteX0" fmla="*/ 7196878 w 9325305"/>
              <a:gd name="connsiteY0" fmla="*/ 1899883 h 6309959"/>
              <a:gd name="connsiteX1" fmla="*/ 5508861 w 9325305"/>
              <a:gd name="connsiteY1" fmla="*/ 3158384 h 6309959"/>
              <a:gd name="connsiteX2" fmla="*/ 5503219 w 9325305"/>
              <a:gd name="connsiteY2" fmla="*/ 3180620 h 6309959"/>
              <a:gd name="connsiteX3" fmla="*/ 5527661 w 9325305"/>
              <a:gd name="connsiteY3" fmla="*/ 3208427 h 6309959"/>
              <a:gd name="connsiteX4" fmla="*/ 6102754 w 9325305"/>
              <a:gd name="connsiteY4" fmla="*/ 4864781 h 6309959"/>
              <a:gd name="connsiteX5" fmla="*/ 6091866 w 9325305"/>
              <a:gd name="connsiteY5" fmla="*/ 5087733 h 6309959"/>
              <a:gd name="connsiteX6" fmla="*/ 6208663 w 9325305"/>
              <a:gd name="connsiteY6" fmla="*/ 5176241 h 6309959"/>
              <a:gd name="connsiteX7" fmla="*/ 7196878 w 9325305"/>
              <a:gd name="connsiteY7" fmla="*/ 5482137 h 6309959"/>
              <a:gd name="connsiteX8" fmla="*/ 8964358 w 9325305"/>
              <a:gd name="connsiteY8" fmla="*/ 3691010 h 6309959"/>
              <a:gd name="connsiteX9" fmla="*/ 7196878 w 9325305"/>
              <a:gd name="connsiteY9" fmla="*/ 1899883 h 6309959"/>
              <a:gd name="connsiteX10" fmla="*/ 0 w 9325305"/>
              <a:gd name="connsiteY10" fmla="*/ 0 h 6309959"/>
              <a:gd name="connsiteX11" fmla="*/ 9325305 w 9325305"/>
              <a:gd name="connsiteY11" fmla="*/ 0 h 6309959"/>
              <a:gd name="connsiteX12" fmla="*/ 9325305 w 9325305"/>
              <a:gd name="connsiteY12" fmla="*/ 6309959 h 6309959"/>
              <a:gd name="connsiteX13" fmla="*/ 0 w 9325305"/>
              <a:gd name="connsiteY13" fmla="*/ 6309959 h 6309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325305" h="6309959">
                <a:moveTo>
                  <a:pt x="7196878" y="1899883"/>
                </a:moveTo>
                <a:cubicBezTo>
                  <a:pt x="6403755" y="1899883"/>
                  <a:pt x="5732644" y="2429272"/>
                  <a:pt x="5508861" y="3158384"/>
                </a:cubicBezTo>
                <a:lnTo>
                  <a:pt x="5503219" y="3180620"/>
                </a:lnTo>
                <a:lnTo>
                  <a:pt x="5527661" y="3208427"/>
                </a:lnTo>
                <a:cubicBezTo>
                  <a:pt x="5886934" y="3658543"/>
                  <a:pt x="6102754" y="4235603"/>
                  <a:pt x="6102754" y="4864781"/>
                </a:cubicBezTo>
                <a:lnTo>
                  <a:pt x="6091866" y="5087733"/>
                </a:lnTo>
                <a:lnTo>
                  <a:pt x="6208663" y="5176241"/>
                </a:lnTo>
                <a:cubicBezTo>
                  <a:pt x="6490755" y="5369368"/>
                  <a:pt x="6830821" y="5482137"/>
                  <a:pt x="7196878" y="5482137"/>
                </a:cubicBezTo>
                <a:cubicBezTo>
                  <a:pt x="8173030" y="5482137"/>
                  <a:pt x="8964358" y="4680222"/>
                  <a:pt x="8964358" y="3691010"/>
                </a:cubicBezTo>
                <a:cubicBezTo>
                  <a:pt x="8964358" y="2701798"/>
                  <a:pt x="8173030" y="1899883"/>
                  <a:pt x="7196878" y="1899883"/>
                </a:cubicBezTo>
                <a:close/>
                <a:moveTo>
                  <a:pt x="0" y="0"/>
                </a:moveTo>
                <a:lnTo>
                  <a:pt x="9325305" y="0"/>
                </a:lnTo>
                <a:lnTo>
                  <a:pt x="9325305" y="6309959"/>
                </a:lnTo>
                <a:lnTo>
                  <a:pt x="0" y="6309959"/>
                </a:lnTo>
                <a:close/>
              </a:path>
            </a:pathLst>
          </a:custGeom>
        </p:spPr>
      </p:pic>
      <p:sp>
        <p:nvSpPr>
          <p:cNvPr id="15" name="Freeform: Shape 33">
            <a:extLst>
              <a:ext uri="{FF2B5EF4-FFF2-40B4-BE49-F238E27FC236}">
                <a16:creationId xmlns:a16="http://schemas.microsoft.com/office/drawing/2014/main" id="{CC196F87-4C22-5D83-F226-743B3BD6ECFC}"/>
              </a:ext>
            </a:extLst>
          </p:cNvPr>
          <p:cNvSpPr>
            <a:spLocks/>
          </p:cNvSpPr>
          <p:nvPr userDrawn="1"/>
        </p:nvSpPr>
        <p:spPr>
          <a:xfrm>
            <a:off x="8527726" y="6092579"/>
            <a:ext cx="3683033" cy="773892"/>
          </a:xfrm>
          <a:custGeom>
            <a:avLst/>
            <a:gdLst>
              <a:gd name="connsiteX0" fmla="*/ 377401 w 3683033"/>
              <a:gd name="connsiteY0" fmla="*/ 0 h 773892"/>
              <a:gd name="connsiteX1" fmla="*/ 3683033 w 3683033"/>
              <a:gd name="connsiteY1" fmla="*/ 0 h 773892"/>
              <a:gd name="connsiteX2" fmla="*/ 3683033 w 3683033"/>
              <a:gd name="connsiteY2" fmla="*/ 773892 h 773892"/>
              <a:gd name="connsiteX3" fmla="*/ 0 w 3683033"/>
              <a:gd name="connsiteY3" fmla="*/ 773892 h 773892"/>
              <a:gd name="connsiteX4" fmla="*/ 89098 w 3683033"/>
              <a:gd name="connsiteY4" fmla="*/ 648513 h 773892"/>
              <a:gd name="connsiteX5" fmla="*/ 368240 w 3683033"/>
              <a:gd name="connsiteY5" fmla="*/ 37492 h 773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83033" h="773892">
                <a:moveTo>
                  <a:pt x="377401" y="0"/>
                </a:moveTo>
                <a:lnTo>
                  <a:pt x="3683033" y="0"/>
                </a:lnTo>
                <a:lnTo>
                  <a:pt x="3683033" y="773892"/>
                </a:lnTo>
                <a:lnTo>
                  <a:pt x="0" y="773892"/>
                </a:lnTo>
                <a:lnTo>
                  <a:pt x="89098" y="648513"/>
                </a:lnTo>
                <a:cubicBezTo>
                  <a:pt x="208701" y="462222"/>
                  <a:pt x="303421" y="256789"/>
                  <a:pt x="368240" y="37492"/>
                </a:cubicBezTo>
                <a:close/>
              </a:path>
            </a:pathLst>
          </a:custGeom>
          <a:gradFill flip="none" rotWithShape="1">
            <a:gsLst>
              <a:gs pos="0">
                <a:srgbClr val="052845">
                  <a:alpha val="0"/>
                </a:srgbClr>
              </a:gs>
              <a:gs pos="100000">
                <a:srgbClr val="0528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A391010-EC6A-399F-84B8-E3700352C6AD}"/>
              </a:ext>
            </a:extLst>
          </p:cNvPr>
          <p:cNvSpPr>
            <a:spLocks/>
          </p:cNvSpPr>
          <p:nvPr userDrawn="1"/>
        </p:nvSpPr>
        <p:spPr>
          <a:xfrm>
            <a:off x="2997842" y="0"/>
            <a:ext cx="4359427" cy="6848475"/>
          </a:xfrm>
          <a:prstGeom prst="rect">
            <a:avLst/>
          </a:prstGeom>
          <a:gradFill flip="none" rotWithShape="1">
            <a:gsLst>
              <a:gs pos="0">
                <a:srgbClr val="052845">
                  <a:alpha val="0"/>
                </a:srgbClr>
              </a:gs>
              <a:gs pos="100000">
                <a:srgbClr val="0528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4">
            <a:extLst>
              <a:ext uri="{FF2B5EF4-FFF2-40B4-BE49-F238E27FC236}">
                <a16:creationId xmlns:a16="http://schemas.microsoft.com/office/drawing/2014/main" id="{34A6099D-6F3C-DDFF-AAD5-9902AE2EA6A6}"/>
              </a:ext>
            </a:extLst>
          </p:cNvPr>
          <p:cNvSpPr>
            <a:spLocks/>
          </p:cNvSpPr>
          <p:nvPr userDrawn="1"/>
        </p:nvSpPr>
        <p:spPr>
          <a:xfrm>
            <a:off x="7755047" y="1535688"/>
            <a:ext cx="4436951" cy="5443005"/>
          </a:xfrm>
          <a:custGeom>
            <a:avLst/>
            <a:gdLst>
              <a:gd name="connsiteX0" fmla="*/ 2295638 w 4436951"/>
              <a:gd name="connsiteY0" fmla="*/ 0 h 5443005"/>
              <a:gd name="connsiteX1" fmla="*/ 4410937 w 4436951"/>
              <a:gd name="connsiteY1" fmla="*/ 1011485 h 5443005"/>
              <a:gd name="connsiteX2" fmla="*/ 4436951 w 4436951"/>
              <a:gd name="connsiteY2" fmla="*/ 1046758 h 5443005"/>
              <a:gd name="connsiteX3" fmla="*/ 4436951 w 4436951"/>
              <a:gd name="connsiteY3" fmla="*/ 4511822 h 5443005"/>
              <a:gd name="connsiteX4" fmla="*/ 4357636 w 4436951"/>
              <a:gd name="connsiteY4" fmla="*/ 4611073 h 5443005"/>
              <a:gd name="connsiteX5" fmla="*/ 3110809 w 4436951"/>
              <a:gd name="connsiteY5" fmla="*/ 5434065 h 5443005"/>
              <a:gd name="connsiteX6" fmla="*/ 3076519 w 4436951"/>
              <a:gd name="connsiteY6" fmla="*/ 5443005 h 5443005"/>
              <a:gd name="connsiteX7" fmla="*/ 2369100 w 4436951"/>
              <a:gd name="connsiteY7" fmla="*/ 4481864 h 5443005"/>
              <a:gd name="connsiteX8" fmla="*/ 2489238 w 4436951"/>
              <a:gd name="connsiteY8" fmla="*/ 4475717 h 5443005"/>
              <a:gd name="connsiteX9" fmla="*/ 4076003 w 4436951"/>
              <a:gd name="connsiteY9" fmla="*/ 2693837 h 5443005"/>
              <a:gd name="connsiteX10" fmla="*/ 2308523 w 4436951"/>
              <a:gd name="connsiteY10" fmla="*/ 902710 h 5443005"/>
              <a:gd name="connsiteX11" fmla="*/ 667628 w 4436951"/>
              <a:gd name="connsiteY11" fmla="*/ 2026924 h 5443005"/>
              <a:gd name="connsiteX12" fmla="*/ 633596 w 4436951"/>
              <a:gd name="connsiteY12" fmla="*/ 2123908 h 5443005"/>
              <a:gd name="connsiteX13" fmla="*/ 0 w 4436951"/>
              <a:gd name="connsiteY13" fmla="*/ 1263068 h 5443005"/>
              <a:gd name="connsiteX14" fmla="*/ 22533 w 4436951"/>
              <a:gd name="connsiteY14" fmla="*/ 1225461 h 5443005"/>
              <a:gd name="connsiteX15" fmla="*/ 2295638 w 4436951"/>
              <a:gd name="connsiteY15" fmla="*/ 0 h 5443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36951" h="5443005">
                <a:moveTo>
                  <a:pt x="2295638" y="0"/>
                </a:moveTo>
                <a:cubicBezTo>
                  <a:pt x="3147242" y="0"/>
                  <a:pt x="3908147" y="393746"/>
                  <a:pt x="4410937" y="1011485"/>
                </a:cubicBezTo>
                <a:lnTo>
                  <a:pt x="4436951" y="1046758"/>
                </a:lnTo>
                <a:lnTo>
                  <a:pt x="4436951" y="4511822"/>
                </a:lnTo>
                <a:lnTo>
                  <a:pt x="4357636" y="4611073"/>
                </a:lnTo>
                <a:cubicBezTo>
                  <a:pt x="4028701" y="4991490"/>
                  <a:pt x="3599009" y="5280101"/>
                  <a:pt x="3110809" y="5434065"/>
                </a:cubicBezTo>
                <a:lnTo>
                  <a:pt x="3076519" y="5443005"/>
                </a:lnTo>
                <a:lnTo>
                  <a:pt x="2369100" y="4481864"/>
                </a:lnTo>
                <a:lnTo>
                  <a:pt x="2489238" y="4475717"/>
                </a:lnTo>
                <a:cubicBezTo>
                  <a:pt x="3380500" y="4383993"/>
                  <a:pt x="4076003" y="3621223"/>
                  <a:pt x="4076003" y="2693837"/>
                </a:cubicBezTo>
                <a:cubicBezTo>
                  <a:pt x="4076003" y="1704625"/>
                  <a:pt x="3284675" y="902710"/>
                  <a:pt x="2308523" y="902710"/>
                </a:cubicBezTo>
                <a:cubicBezTo>
                  <a:pt x="1564970" y="902710"/>
                  <a:pt x="928655" y="1367994"/>
                  <a:pt x="667628" y="2026924"/>
                </a:cubicBezTo>
                <a:lnTo>
                  <a:pt x="633596" y="2123908"/>
                </a:lnTo>
                <a:lnTo>
                  <a:pt x="0" y="1263068"/>
                </a:lnTo>
                <a:lnTo>
                  <a:pt x="22533" y="1225461"/>
                </a:lnTo>
                <a:cubicBezTo>
                  <a:pt x="515159" y="486106"/>
                  <a:pt x="1349411" y="0"/>
                  <a:pt x="2295638" y="0"/>
                </a:cubicBezTo>
                <a:close/>
              </a:path>
            </a:pathLst>
          </a:custGeom>
          <a:gradFill>
            <a:gsLst>
              <a:gs pos="1000">
                <a:srgbClr val="6200B3">
                  <a:alpha val="34000"/>
                </a:srgbClr>
              </a:gs>
              <a:gs pos="62000">
                <a:srgbClr val="6200B3">
                  <a:alpha val="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5CEC9D-4B16-2FD3-A06F-028BE50B4581}"/>
              </a:ext>
            </a:extLst>
          </p:cNvPr>
          <p:cNvSpPr>
            <a:spLocks/>
          </p:cNvSpPr>
          <p:nvPr userDrawn="1"/>
        </p:nvSpPr>
        <p:spPr>
          <a:xfrm rot="5400000">
            <a:off x="6112956" y="-2370902"/>
            <a:ext cx="3141341" cy="9016741"/>
          </a:xfrm>
          <a:prstGeom prst="rect">
            <a:avLst/>
          </a:prstGeom>
          <a:gradFill flip="none" rotWithShape="1">
            <a:gsLst>
              <a:gs pos="0">
                <a:srgbClr val="052845">
                  <a:alpha val="0"/>
                </a:srgbClr>
              </a:gs>
              <a:gs pos="100000">
                <a:srgbClr val="0528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35E198AC-833C-ADFF-CC63-282AF269E51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4941" y="6278640"/>
            <a:ext cx="1020358" cy="309637"/>
          </a:xfrm>
          <a:prstGeom prst="rect">
            <a:avLst/>
          </a:prstGeom>
        </p:spPr>
      </p:pic>
      <p:sp>
        <p:nvSpPr>
          <p:cNvPr id="11" name="Freeform: Shape 74">
            <a:extLst>
              <a:ext uri="{FF2B5EF4-FFF2-40B4-BE49-F238E27FC236}">
                <a16:creationId xmlns:a16="http://schemas.microsoft.com/office/drawing/2014/main" id="{66D63ABC-DA96-8775-5BAC-46583B855C1C}"/>
              </a:ext>
            </a:extLst>
          </p:cNvPr>
          <p:cNvSpPr/>
          <p:nvPr userDrawn="1"/>
        </p:nvSpPr>
        <p:spPr>
          <a:xfrm>
            <a:off x="736748" y="1545218"/>
            <a:ext cx="572798" cy="572798"/>
          </a:xfrm>
          <a:custGeom>
            <a:avLst/>
            <a:gdLst>
              <a:gd name="connsiteX0" fmla="*/ 572799 w 572798"/>
              <a:gd name="connsiteY0" fmla="*/ 286399 h 572798"/>
              <a:gd name="connsiteX1" fmla="*/ 286399 w 572798"/>
              <a:gd name="connsiteY1" fmla="*/ 572799 h 572798"/>
              <a:gd name="connsiteX2" fmla="*/ 0 w 572798"/>
              <a:gd name="connsiteY2" fmla="*/ 286399 h 572798"/>
              <a:gd name="connsiteX3" fmla="*/ 286399 w 572798"/>
              <a:gd name="connsiteY3" fmla="*/ 0 h 572798"/>
              <a:gd name="connsiteX4" fmla="*/ 572799 w 572798"/>
              <a:gd name="connsiteY4" fmla="*/ 286399 h 57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2798" h="572798">
                <a:moveTo>
                  <a:pt x="572799" y="286399"/>
                </a:moveTo>
                <a:cubicBezTo>
                  <a:pt x="572799" y="444573"/>
                  <a:pt x="444573" y="572799"/>
                  <a:pt x="286399" y="572799"/>
                </a:cubicBezTo>
                <a:cubicBezTo>
                  <a:pt x="128225" y="572799"/>
                  <a:pt x="0" y="444573"/>
                  <a:pt x="0" y="286399"/>
                </a:cubicBezTo>
                <a:cubicBezTo>
                  <a:pt x="0" y="128225"/>
                  <a:pt x="128225" y="0"/>
                  <a:pt x="286399" y="0"/>
                </a:cubicBezTo>
                <a:cubicBezTo>
                  <a:pt x="444573" y="0"/>
                  <a:pt x="572799" y="128225"/>
                  <a:pt x="572799" y="286399"/>
                </a:cubicBez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75">
            <a:extLst>
              <a:ext uri="{FF2B5EF4-FFF2-40B4-BE49-F238E27FC236}">
                <a16:creationId xmlns:a16="http://schemas.microsoft.com/office/drawing/2014/main" id="{7A09AC50-DDAF-974B-9EDA-E0E2571E94BE}"/>
              </a:ext>
            </a:extLst>
          </p:cNvPr>
          <p:cNvSpPr/>
          <p:nvPr userDrawn="1"/>
        </p:nvSpPr>
        <p:spPr>
          <a:xfrm>
            <a:off x="1398764" y="1326929"/>
            <a:ext cx="2323705" cy="3141340"/>
          </a:xfrm>
          <a:custGeom>
            <a:avLst/>
            <a:gdLst>
              <a:gd name="connsiteX0" fmla="*/ 1979601 w 2323705"/>
              <a:gd name="connsiteY0" fmla="*/ 500613 h 3141340"/>
              <a:gd name="connsiteX1" fmla="*/ 826890 w 2323705"/>
              <a:gd name="connsiteY1" fmla="*/ 433 h 3141340"/>
              <a:gd name="connsiteX2" fmla="*/ 0 w 2323705"/>
              <a:gd name="connsiteY2" fmla="*/ 166863 h 3141340"/>
              <a:gd name="connsiteX3" fmla="*/ 106334 w 2323705"/>
              <a:gd name="connsiteY3" fmla="*/ 449631 h 3141340"/>
              <a:gd name="connsiteX4" fmla="*/ 817553 w 2323705"/>
              <a:gd name="connsiteY4" fmla="*/ 289129 h 3141340"/>
              <a:gd name="connsiteX5" fmla="*/ 850676 w 2323705"/>
              <a:gd name="connsiteY5" fmla="*/ 289500 h 3141340"/>
              <a:gd name="connsiteX6" fmla="*/ 1757521 w 2323705"/>
              <a:gd name="connsiteY6" fmla="*/ 673934 h 3141340"/>
              <a:gd name="connsiteX7" fmla="*/ 2001905 w 2323705"/>
              <a:gd name="connsiteY7" fmla="*/ 1566700 h 3141340"/>
              <a:gd name="connsiteX8" fmla="*/ 378951 w 2323705"/>
              <a:gd name="connsiteY8" fmla="*/ 2852126 h 3141340"/>
              <a:gd name="connsiteX9" fmla="*/ 317670 w 2323705"/>
              <a:gd name="connsiteY9" fmla="*/ 2852274 h 3141340"/>
              <a:gd name="connsiteX10" fmla="*/ 268541 w 2323705"/>
              <a:gd name="connsiteY10" fmla="*/ 3141341 h 3141340"/>
              <a:gd name="connsiteX11" fmla="*/ 406887 w 2323705"/>
              <a:gd name="connsiteY11" fmla="*/ 3141193 h 3141340"/>
              <a:gd name="connsiteX12" fmla="*/ 1643110 w 2323705"/>
              <a:gd name="connsiteY12" fmla="*/ 2704517 h 3141340"/>
              <a:gd name="connsiteX13" fmla="*/ 2302829 w 2323705"/>
              <a:gd name="connsiteY13" fmla="*/ 1639838 h 3141340"/>
              <a:gd name="connsiteX14" fmla="*/ 1979601 w 2323705"/>
              <a:gd name="connsiteY14" fmla="*/ 500613 h 3141340"/>
              <a:gd name="connsiteX15" fmla="*/ 1979601 w 2323705"/>
              <a:gd name="connsiteY15" fmla="*/ 500613 h 3141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323705" h="3141340">
                <a:moveTo>
                  <a:pt x="1979601" y="500613"/>
                </a:moveTo>
                <a:cubicBezTo>
                  <a:pt x="1698537" y="187685"/>
                  <a:pt x="1289205" y="10066"/>
                  <a:pt x="826890" y="433"/>
                </a:cubicBezTo>
                <a:cubicBezTo>
                  <a:pt x="544196" y="-5643"/>
                  <a:pt x="261724" y="52377"/>
                  <a:pt x="0" y="166863"/>
                </a:cubicBezTo>
                <a:lnTo>
                  <a:pt x="106334" y="449631"/>
                </a:lnTo>
                <a:cubicBezTo>
                  <a:pt x="326043" y="347372"/>
                  <a:pt x="569020" y="289129"/>
                  <a:pt x="817553" y="289129"/>
                </a:cubicBezTo>
                <a:cubicBezTo>
                  <a:pt x="828520" y="289129"/>
                  <a:pt x="839635" y="289278"/>
                  <a:pt x="850676" y="289500"/>
                </a:cubicBezTo>
                <a:cubicBezTo>
                  <a:pt x="1219698" y="297206"/>
                  <a:pt x="1541740" y="433700"/>
                  <a:pt x="1757521" y="673934"/>
                </a:cubicBezTo>
                <a:cubicBezTo>
                  <a:pt x="1972339" y="913058"/>
                  <a:pt x="2059111" y="1230135"/>
                  <a:pt x="2001905" y="1566700"/>
                </a:cubicBezTo>
                <a:cubicBezTo>
                  <a:pt x="1881788" y="2273547"/>
                  <a:pt x="1153749" y="2850199"/>
                  <a:pt x="378951" y="2852126"/>
                </a:cubicBezTo>
                <a:lnTo>
                  <a:pt x="317670" y="2852274"/>
                </a:lnTo>
                <a:lnTo>
                  <a:pt x="268541" y="3141341"/>
                </a:lnTo>
                <a:lnTo>
                  <a:pt x="406887" y="3141193"/>
                </a:lnTo>
                <a:cubicBezTo>
                  <a:pt x="848231" y="3140822"/>
                  <a:pt x="1287278" y="2985729"/>
                  <a:pt x="1643110" y="2704517"/>
                </a:cubicBezTo>
                <a:cubicBezTo>
                  <a:pt x="1999756" y="2422712"/>
                  <a:pt x="2234063" y="2044576"/>
                  <a:pt x="2302829" y="1639838"/>
                </a:cubicBezTo>
                <a:cubicBezTo>
                  <a:pt x="2374632" y="1217241"/>
                  <a:pt x="2259850" y="812651"/>
                  <a:pt x="1979601" y="500613"/>
                </a:cubicBezTo>
                <a:lnTo>
                  <a:pt x="1979601" y="500613"/>
                </a:ln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77">
            <a:extLst>
              <a:ext uri="{FF2B5EF4-FFF2-40B4-BE49-F238E27FC236}">
                <a16:creationId xmlns:a16="http://schemas.microsoft.com/office/drawing/2014/main" id="{62EDDF87-47B0-DB9F-C8C3-4178C7692CA6}"/>
              </a:ext>
            </a:extLst>
          </p:cNvPr>
          <p:cNvSpPr/>
          <p:nvPr userDrawn="1"/>
        </p:nvSpPr>
        <p:spPr>
          <a:xfrm>
            <a:off x="-919" y="2169887"/>
            <a:ext cx="2778396" cy="3197002"/>
          </a:xfrm>
          <a:custGeom>
            <a:avLst/>
            <a:gdLst>
              <a:gd name="connsiteX0" fmla="*/ 2070888 w 2778396"/>
              <a:gd name="connsiteY0" fmla="*/ 0 h 3197002"/>
              <a:gd name="connsiteX1" fmla="*/ 2171369 w 2778396"/>
              <a:gd name="connsiteY1" fmla="*/ 8596 h 3197002"/>
              <a:gd name="connsiteX2" fmla="*/ 2613305 w 2778396"/>
              <a:gd name="connsiteY2" fmla="*/ 244681 h 3197002"/>
              <a:gd name="connsiteX3" fmla="*/ 2613305 w 2778396"/>
              <a:gd name="connsiteY3" fmla="*/ 244829 h 3197002"/>
              <a:gd name="connsiteX4" fmla="*/ 2615973 w 2778396"/>
              <a:gd name="connsiteY4" fmla="*/ 247645 h 3197002"/>
              <a:gd name="connsiteX5" fmla="*/ 2768917 w 2778396"/>
              <a:gd name="connsiteY5" fmla="*/ 777317 h 3197002"/>
              <a:gd name="connsiteX6" fmla="*/ 1928170 w 2778396"/>
              <a:gd name="connsiteY6" fmla="*/ 1442815 h 3197002"/>
              <a:gd name="connsiteX7" fmla="*/ 1911053 w 2778396"/>
              <a:gd name="connsiteY7" fmla="*/ 1442667 h 3197002"/>
              <a:gd name="connsiteX8" fmla="*/ 1819538 w 2778396"/>
              <a:gd name="connsiteY8" fmla="*/ 1435628 h 3197002"/>
              <a:gd name="connsiteX9" fmla="*/ 1872076 w 2778396"/>
              <a:gd name="connsiteY9" fmla="*/ 1152711 h 3197002"/>
              <a:gd name="connsiteX10" fmla="*/ 1887266 w 2778396"/>
              <a:gd name="connsiteY10" fmla="*/ 1153674 h 3197002"/>
              <a:gd name="connsiteX11" fmla="*/ 2467920 w 2778396"/>
              <a:gd name="connsiteY11" fmla="*/ 704253 h 3197002"/>
              <a:gd name="connsiteX12" fmla="*/ 2393819 w 2778396"/>
              <a:gd name="connsiteY12" fmla="*/ 421040 h 3197002"/>
              <a:gd name="connsiteX13" fmla="*/ 2104826 w 2778396"/>
              <a:gd name="connsiteY13" fmla="*/ 302035 h 3197002"/>
              <a:gd name="connsiteX14" fmla="*/ 2098602 w 2778396"/>
              <a:gd name="connsiteY14" fmla="*/ 302035 h 3197002"/>
              <a:gd name="connsiteX15" fmla="*/ 2098602 w 2778396"/>
              <a:gd name="connsiteY15" fmla="*/ 303961 h 3197002"/>
              <a:gd name="connsiteX16" fmla="*/ 2074371 w 2778396"/>
              <a:gd name="connsiteY16" fmla="*/ 302479 h 3197002"/>
              <a:gd name="connsiteX17" fmla="*/ 1787823 w 2778396"/>
              <a:gd name="connsiteY17" fmla="*/ 607107 h 3197002"/>
              <a:gd name="connsiteX18" fmla="*/ 1786267 w 2778396"/>
              <a:gd name="connsiteY18" fmla="*/ 607107 h 3197002"/>
              <a:gd name="connsiteX19" fmla="*/ 1700681 w 2778396"/>
              <a:gd name="connsiteY19" fmla="*/ 1110918 h 3197002"/>
              <a:gd name="connsiteX20" fmla="*/ 1700829 w 2778396"/>
              <a:gd name="connsiteY20" fmla="*/ 1110918 h 3197002"/>
              <a:gd name="connsiteX21" fmla="*/ 1701792 w 2778396"/>
              <a:gd name="connsiteY21" fmla="*/ 1111363 h 3197002"/>
              <a:gd name="connsiteX22" fmla="*/ 1650737 w 2778396"/>
              <a:gd name="connsiteY22" fmla="*/ 1393612 h 3197002"/>
              <a:gd name="connsiteX23" fmla="*/ 1649699 w 2778396"/>
              <a:gd name="connsiteY23" fmla="*/ 1393242 h 3197002"/>
              <a:gd name="connsiteX24" fmla="*/ 1636880 w 2778396"/>
              <a:gd name="connsiteY24" fmla="*/ 1470233 h 3197002"/>
              <a:gd name="connsiteX25" fmla="*/ 1492161 w 2778396"/>
              <a:gd name="connsiteY25" fmla="*/ 2270743 h 3197002"/>
              <a:gd name="connsiteX26" fmla="*/ 1491865 w 2778396"/>
              <a:gd name="connsiteY26" fmla="*/ 2270891 h 3197002"/>
              <a:gd name="connsiteX27" fmla="*/ 1401314 w 2778396"/>
              <a:gd name="connsiteY27" fmla="*/ 2530244 h 3197002"/>
              <a:gd name="connsiteX28" fmla="*/ 270092 w 2778396"/>
              <a:gd name="connsiteY28" fmla="*/ 3197002 h 3197002"/>
              <a:gd name="connsiteX29" fmla="*/ 245342 w 2778396"/>
              <a:gd name="connsiteY29" fmla="*/ 3196706 h 3197002"/>
              <a:gd name="connsiteX30" fmla="*/ 18446 w 2778396"/>
              <a:gd name="connsiteY30" fmla="*/ 3170029 h 3197002"/>
              <a:gd name="connsiteX31" fmla="*/ 0 w 2778396"/>
              <a:gd name="connsiteY31" fmla="*/ 3165979 h 3197002"/>
              <a:gd name="connsiteX32" fmla="*/ 0 w 2778396"/>
              <a:gd name="connsiteY32" fmla="*/ 2326857 h 3197002"/>
              <a:gd name="connsiteX33" fmla="*/ 152050 w 2778396"/>
              <a:gd name="connsiteY33" fmla="*/ 1432071 h 3197002"/>
              <a:gd name="connsiteX34" fmla="*/ 469349 w 2778396"/>
              <a:gd name="connsiteY34" fmla="*/ 1434664 h 3197002"/>
              <a:gd name="connsiteX35" fmla="*/ 214739 w 2778396"/>
              <a:gd name="connsiteY35" fmla="*/ 2907491 h 3197002"/>
              <a:gd name="connsiteX36" fmla="*/ 221630 w 2778396"/>
              <a:gd name="connsiteY36" fmla="*/ 2907639 h 3197002"/>
              <a:gd name="connsiteX37" fmla="*/ 1199019 w 2778396"/>
              <a:gd name="connsiteY37" fmla="*/ 2199236 h 3197002"/>
              <a:gd name="connsiteX38" fmla="*/ 1208504 w 2778396"/>
              <a:gd name="connsiteY38" fmla="*/ 2163149 h 3197002"/>
              <a:gd name="connsiteX39" fmla="*/ 1211616 w 2778396"/>
              <a:gd name="connsiteY39" fmla="*/ 2144846 h 3197002"/>
              <a:gd name="connsiteX40" fmla="*/ 1471635 w 2778396"/>
              <a:gd name="connsiteY40" fmla="*/ 579616 h 3197002"/>
              <a:gd name="connsiteX41" fmla="*/ 1492532 w 2778396"/>
              <a:gd name="connsiteY41" fmla="*/ 453571 h 3197002"/>
              <a:gd name="connsiteX42" fmla="*/ 1492754 w 2778396"/>
              <a:gd name="connsiteY42" fmla="*/ 451570 h 3197002"/>
              <a:gd name="connsiteX43" fmla="*/ 2070888 w 2778396"/>
              <a:gd name="connsiteY43" fmla="*/ 0 h 319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778396" h="3197002">
                <a:moveTo>
                  <a:pt x="2070888" y="0"/>
                </a:moveTo>
                <a:cubicBezTo>
                  <a:pt x="2105123" y="0"/>
                  <a:pt x="2138690" y="3038"/>
                  <a:pt x="2171369" y="8596"/>
                </a:cubicBezTo>
                <a:cubicBezTo>
                  <a:pt x="2352248" y="24824"/>
                  <a:pt x="2510528" y="114041"/>
                  <a:pt x="2613305" y="244681"/>
                </a:cubicBezTo>
                <a:lnTo>
                  <a:pt x="2613305" y="244829"/>
                </a:lnTo>
                <a:cubicBezTo>
                  <a:pt x="2614120" y="245792"/>
                  <a:pt x="2615084" y="246681"/>
                  <a:pt x="2615973" y="247645"/>
                </a:cubicBezTo>
                <a:cubicBezTo>
                  <a:pt x="2747724" y="394364"/>
                  <a:pt x="2802040" y="582432"/>
                  <a:pt x="2768917" y="777317"/>
                </a:cubicBezTo>
                <a:cubicBezTo>
                  <a:pt x="2706079" y="1147450"/>
                  <a:pt x="2330982" y="1442815"/>
                  <a:pt x="1928170" y="1442815"/>
                </a:cubicBezTo>
                <a:cubicBezTo>
                  <a:pt x="1922464" y="1442815"/>
                  <a:pt x="1916758" y="1442815"/>
                  <a:pt x="1911053" y="1442667"/>
                </a:cubicBezTo>
                <a:cubicBezTo>
                  <a:pt x="1879930" y="1442000"/>
                  <a:pt x="1849475" y="1439555"/>
                  <a:pt x="1819538" y="1435628"/>
                </a:cubicBezTo>
                <a:lnTo>
                  <a:pt x="1872076" y="1152711"/>
                </a:lnTo>
                <a:cubicBezTo>
                  <a:pt x="1877115" y="1153007"/>
                  <a:pt x="1882079" y="1153600"/>
                  <a:pt x="1887266" y="1153674"/>
                </a:cubicBezTo>
                <a:cubicBezTo>
                  <a:pt x="2160253" y="1159677"/>
                  <a:pt x="2425534" y="953602"/>
                  <a:pt x="2467920" y="704253"/>
                </a:cubicBezTo>
                <a:cubicBezTo>
                  <a:pt x="2486445" y="595399"/>
                  <a:pt x="2460065" y="494845"/>
                  <a:pt x="2393819" y="421040"/>
                </a:cubicBezTo>
                <a:cubicBezTo>
                  <a:pt x="2327128" y="346791"/>
                  <a:pt x="2224499" y="304554"/>
                  <a:pt x="2104826" y="302035"/>
                </a:cubicBezTo>
                <a:lnTo>
                  <a:pt x="2098602" y="302035"/>
                </a:lnTo>
                <a:lnTo>
                  <a:pt x="2098602" y="303961"/>
                </a:lnTo>
                <a:cubicBezTo>
                  <a:pt x="2090599" y="303146"/>
                  <a:pt x="2082596" y="302479"/>
                  <a:pt x="2074371" y="302479"/>
                </a:cubicBezTo>
                <a:cubicBezTo>
                  <a:pt x="1925873" y="302479"/>
                  <a:pt x="1803681" y="435786"/>
                  <a:pt x="1787823" y="607107"/>
                </a:cubicBezTo>
                <a:lnTo>
                  <a:pt x="1786267" y="607107"/>
                </a:lnTo>
                <a:lnTo>
                  <a:pt x="1700681" y="1110918"/>
                </a:lnTo>
                <a:lnTo>
                  <a:pt x="1700829" y="1110918"/>
                </a:lnTo>
                <a:cubicBezTo>
                  <a:pt x="1701125" y="1111140"/>
                  <a:pt x="1701792" y="1111363"/>
                  <a:pt x="1701792" y="1111363"/>
                </a:cubicBezTo>
                <a:lnTo>
                  <a:pt x="1650737" y="1393612"/>
                </a:lnTo>
                <a:cubicBezTo>
                  <a:pt x="1650440" y="1393464"/>
                  <a:pt x="1649699" y="1393242"/>
                  <a:pt x="1649699" y="1393242"/>
                </a:cubicBezTo>
                <a:lnTo>
                  <a:pt x="1636880" y="1470233"/>
                </a:lnTo>
                <a:lnTo>
                  <a:pt x="1492161" y="2270743"/>
                </a:lnTo>
                <a:lnTo>
                  <a:pt x="1491865" y="2270891"/>
                </a:lnTo>
                <a:cubicBezTo>
                  <a:pt x="1491865" y="2270891"/>
                  <a:pt x="1480083" y="2356700"/>
                  <a:pt x="1401314" y="2530244"/>
                </a:cubicBezTo>
                <a:cubicBezTo>
                  <a:pt x="1188719" y="2923126"/>
                  <a:pt x="736853" y="3197002"/>
                  <a:pt x="270092" y="3197002"/>
                </a:cubicBezTo>
                <a:cubicBezTo>
                  <a:pt x="261867" y="3197002"/>
                  <a:pt x="253568" y="3196854"/>
                  <a:pt x="245342" y="3196706"/>
                </a:cubicBezTo>
                <a:cubicBezTo>
                  <a:pt x="168204" y="3195076"/>
                  <a:pt x="91806" y="3186109"/>
                  <a:pt x="18446" y="3170029"/>
                </a:cubicBezTo>
                <a:lnTo>
                  <a:pt x="0" y="3165979"/>
                </a:lnTo>
                <a:lnTo>
                  <a:pt x="0" y="2326857"/>
                </a:lnTo>
                <a:lnTo>
                  <a:pt x="152050" y="1432071"/>
                </a:lnTo>
                <a:lnTo>
                  <a:pt x="469349" y="1434664"/>
                </a:lnTo>
                <a:lnTo>
                  <a:pt x="214739" y="2907491"/>
                </a:lnTo>
                <a:cubicBezTo>
                  <a:pt x="217036" y="2907491"/>
                  <a:pt x="219333" y="2907639"/>
                  <a:pt x="221630" y="2907639"/>
                </a:cubicBezTo>
                <a:cubicBezTo>
                  <a:pt x="662678" y="2916605"/>
                  <a:pt x="1092536" y="2605678"/>
                  <a:pt x="1199019" y="2199236"/>
                </a:cubicBezTo>
                <a:lnTo>
                  <a:pt x="1208504" y="2163149"/>
                </a:lnTo>
                <a:lnTo>
                  <a:pt x="1211616" y="2144846"/>
                </a:lnTo>
                <a:lnTo>
                  <a:pt x="1471635" y="579616"/>
                </a:lnTo>
                <a:lnTo>
                  <a:pt x="1492532" y="453571"/>
                </a:lnTo>
                <a:cubicBezTo>
                  <a:pt x="1492606" y="452904"/>
                  <a:pt x="1492754" y="452237"/>
                  <a:pt x="1492754" y="451570"/>
                </a:cubicBezTo>
                <a:cubicBezTo>
                  <a:pt x="1556184" y="192514"/>
                  <a:pt x="1791751" y="0"/>
                  <a:pt x="2070888" y="0"/>
                </a:cubicBez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4EEEEC3-60D3-5D68-65C7-5F9378CDA2F1}"/>
              </a:ext>
            </a:extLst>
          </p:cNvPr>
          <p:cNvSpPr/>
          <p:nvPr userDrawn="1"/>
        </p:nvSpPr>
        <p:spPr>
          <a:xfrm>
            <a:off x="-918" y="3276797"/>
            <a:ext cx="636239" cy="1655888"/>
          </a:xfrm>
          <a:prstGeom prst="rect">
            <a:avLst/>
          </a:prstGeom>
          <a:gradFill flip="none" rotWithShape="1">
            <a:gsLst>
              <a:gs pos="0">
                <a:srgbClr val="052845">
                  <a:alpha val="0"/>
                </a:srgbClr>
              </a:gs>
              <a:gs pos="69000">
                <a:srgbClr val="052845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">
            <a:extLst>
              <a:ext uri="{FF2B5EF4-FFF2-40B4-BE49-F238E27FC236}">
                <a16:creationId xmlns:a16="http://schemas.microsoft.com/office/drawing/2014/main" id="{9C1BF486-9E7B-F076-866E-AAB1835F9678}"/>
              </a:ext>
            </a:extLst>
          </p:cNvPr>
          <p:cNvSpPr/>
          <p:nvPr userDrawn="1"/>
        </p:nvSpPr>
        <p:spPr>
          <a:xfrm rot="20367122">
            <a:off x="1462861" y="3894004"/>
            <a:ext cx="1496925" cy="740386"/>
          </a:xfrm>
          <a:custGeom>
            <a:avLst/>
            <a:gdLst>
              <a:gd name="connsiteX0" fmla="*/ 1924166 w 1924166"/>
              <a:gd name="connsiteY0" fmla="*/ 0 h 1304925"/>
              <a:gd name="connsiteX1" fmla="*/ 1924166 w 1924166"/>
              <a:gd name="connsiteY1" fmla="*/ 1304925 h 1304925"/>
              <a:gd name="connsiteX2" fmla="*/ 0 w 1924166"/>
              <a:gd name="connsiteY2" fmla="*/ 1304925 h 1304925"/>
              <a:gd name="connsiteX3" fmla="*/ 0 w 1924166"/>
              <a:gd name="connsiteY3" fmla="*/ 716937 h 1304925"/>
              <a:gd name="connsiteX4" fmla="*/ 268736 w 1924166"/>
              <a:gd name="connsiteY4" fmla="*/ 0 h 130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4166" h="1304925">
                <a:moveTo>
                  <a:pt x="1924166" y="0"/>
                </a:moveTo>
                <a:lnTo>
                  <a:pt x="1924166" y="1304925"/>
                </a:lnTo>
                <a:lnTo>
                  <a:pt x="0" y="1304925"/>
                </a:lnTo>
                <a:lnTo>
                  <a:pt x="0" y="716937"/>
                </a:lnTo>
                <a:lnTo>
                  <a:pt x="268736" y="0"/>
                </a:lnTo>
                <a:close/>
              </a:path>
            </a:pathLst>
          </a:custGeom>
          <a:gradFill>
            <a:gsLst>
              <a:gs pos="0">
                <a:srgbClr val="052845">
                  <a:alpha val="0"/>
                </a:srgbClr>
              </a:gs>
              <a:gs pos="87000">
                <a:srgbClr val="052845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1D1AB-7E1B-DBBD-A5A8-DECD22295C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147" y="4655668"/>
            <a:ext cx="3926548" cy="47391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200" i="1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Heading text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FE1E59-11BE-3C41-2229-924EBCB92DA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39146" y="5163514"/>
            <a:ext cx="3467206" cy="49469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i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Subtext to be added here</a:t>
            </a:r>
          </a:p>
        </p:txBody>
      </p:sp>
    </p:spTree>
    <p:extLst>
      <p:ext uri="{BB962C8B-B14F-4D97-AF65-F5344CB8AC3E}">
        <p14:creationId xmlns:p14="http://schemas.microsoft.com/office/powerpoint/2010/main" val="17339060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blue and white background with a circle and spirals&#10;&#10;AI-generated content may be incorrect.">
            <a:extLst>
              <a:ext uri="{FF2B5EF4-FFF2-40B4-BE49-F238E27FC236}">
                <a16:creationId xmlns:a16="http://schemas.microsoft.com/office/drawing/2014/main" id="{9B7BE052-4786-FD31-0CCD-4E4F6A754C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C43E4471-BCD1-B57F-4C5E-D78F9C1CC7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4941" y="6278640"/>
            <a:ext cx="1020358" cy="30963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CFE1E59-11BE-3C41-2229-924EBCB92DA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39146" y="5163514"/>
            <a:ext cx="3467206" cy="49469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i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Subtext to be added here</a:t>
            </a:r>
          </a:p>
        </p:txBody>
      </p:sp>
      <p:sp>
        <p:nvSpPr>
          <p:cNvPr id="31" name="Freeform: Shape 74">
            <a:extLst>
              <a:ext uri="{FF2B5EF4-FFF2-40B4-BE49-F238E27FC236}">
                <a16:creationId xmlns:a16="http://schemas.microsoft.com/office/drawing/2014/main" id="{98D6CA30-AB1C-8140-27D9-1DD383CB2F00}"/>
              </a:ext>
            </a:extLst>
          </p:cNvPr>
          <p:cNvSpPr/>
          <p:nvPr userDrawn="1"/>
        </p:nvSpPr>
        <p:spPr>
          <a:xfrm>
            <a:off x="736748" y="1545218"/>
            <a:ext cx="572798" cy="572798"/>
          </a:xfrm>
          <a:custGeom>
            <a:avLst/>
            <a:gdLst>
              <a:gd name="connsiteX0" fmla="*/ 572799 w 572798"/>
              <a:gd name="connsiteY0" fmla="*/ 286399 h 572798"/>
              <a:gd name="connsiteX1" fmla="*/ 286399 w 572798"/>
              <a:gd name="connsiteY1" fmla="*/ 572799 h 572798"/>
              <a:gd name="connsiteX2" fmla="*/ 0 w 572798"/>
              <a:gd name="connsiteY2" fmla="*/ 286399 h 572798"/>
              <a:gd name="connsiteX3" fmla="*/ 286399 w 572798"/>
              <a:gd name="connsiteY3" fmla="*/ 0 h 572798"/>
              <a:gd name="connsiteX4" fmla="*/ 572799 w 572798"/>
              <a:gd name="connsiteY4" fmla="*/ 286399 h 57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2798" h="572798">
                <a:moveTo>
                  <a:pt x="572799" y="286399"/>
                </a:moveTo>
                <a:cubicBezTo>
                  <a:pt x="572799" y="444573"/>
                  <a:pt x="444573" y="572799"/>
                  <a:pt x="286399" y="572799"/>
                </a:cubicBezTo>
                <a:cubicBezTo>
                  <a:pt x="128225" y="572799"/>
                  <a:pt x="0" y="444573"/>
                  <a:pt x="0" y="286399"/>
                </a:cubicBezTo>
                <a:cubicBezTo>
                  <a:pt x="0" y="128225"/>
                  <a:pt x="128225" y="0"/>
                  <a:pt x="286399" y="0"/>
                </a:cubicBezTo>
                <a:cubicBezTo>
                  <a:pt x="444573" y="0"/>
                  <a:pt x="572799" y="128225"/>
                  <a:pt x="572799" y="286399"/>
                </a:cubicBez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75">
            <a:extLst>
              <a:ext uri="{FF2B5EF4-FFF2-40B4-BE49-F238E27FC236}">
                <a16:creationId xmlns:a16="http://schemas.microsoft.com/office/drawing/2014/main" id="{74CB8AC3-F22C-097A-C2EB-29B4BC80451B}"/>
              </a:ext>
            </a:extLst>
          </p:cNvPr>
          <p:cNvSpPr/>
          <p:nvPr userDrawn="1"/>
        </p:nvSpPr>
        <p:spPr>
          <a:xfrm>
            <a:off x="1398764" y="1326929"/>
            <a:ext cx="2323705" cy="3141340"/>
          </a:xfrm>
          <a:custGeom>
            <a:avLst/>
            <a:gdLst>
              <a:gd name="connsiteX0" fmla="*/ 1979601 w 2323705"/>
              <a:gd name="connsiteY0" fmla="*/ 500613 h 3141340"/>
              <a:gd name="connsiteX1" fmla="*/ 826890 w 2323705"/>
              <a:gd name="connsiteY1" fmla="*/ 433 h 3141340"/>
              <a:gd name="connsiteX2" fmla="*/ 0 w 2323705"/>
              <a:gd name="connsiteY2" fmla="*/ 166863 h 3141340"/>
              <a:gd name="connsiteX3" fmla="*/ 106334 w 2323705"/>
              <a:gd name="connsiteY3" fmla="*/ 449631 h 3141340"/>
              <a:gd name="connsiteX4" fmla="*/ 817553 w 2323705"/>
              <a:gd name="connsiteY4" fmla="*/ 289129 h 3141340"/>
              <a:gd name="connsiteX5" fmla="*/ 850676 w 2323705"/>
              <a:gd name="connsiteY5" fmla="*/ 289500 h 3141340"/>
              <a:gd name="connsiteX6" fmla="*/ 1757521 w 2323705"/>
              <a:gd name="connsiteY6" fmla="*/ 673934 h 3141340"/>
              <a:gd name="connsiteX7" fmla="*/ 2001905 w 2323705"/>
              <a:gd name="connsiteY7" fmla="*/ 1566700 h 3141340"/>
              <a:gd name="connsiteX8" fmla="*/ 378951 w 2323705"/>
              <a:gd name="connsiteY8" fmla="*/ 2852126 h 3141340"/>
              <a:gd name="connsiteX9" fmla="*/ 317670 w 2323705"/>
              <a:gd name="connsiteY9" fmla="*/ 2852274 h 3141340"/>
              <a:gd name="connsiteX10" fmla="*/ 268541 w 2323705"/>
              <a:gd name="connsiteY10" fmla="*/ 3141341 h 3141340"/>
              <a:gd name="connsiteX11" fmla="*/ 406887 w 2323705"/>
              <a:gd name="connsiteY11" fmla="*/ 3141193 h 3141340"/>
              <a:gd name="connsiteX12" fmla="*/ 1643110 w 2323705"/>
              <a:gd name="connsiteY12" fmla="*/ 2704517 h 3141340"/>
              <a:gd name="connsiteX13" fmla="*/ 2302829 w 2323705"/>
              <a:gd name="connsiteY13" fmla="*/ 1639838 h 3141340"/>
              <a:gd name="connsiteX14" fmla="*/ 1979601 w 2323705"/>
              <a:gd name="connsiteY14" fmla="*/ 500613 h 3141340"/>
              <a:gd name="connsiteX15" fmla="*/ 1979601 w 2323705"/>
              <a:gd name="connsiteY15" fmla="*/ 500613 h 3141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323705" h="3141340">
                <a:moveTo>
                  <a:pt x="1979601" y="500613"/>
                </a:moveTo>
                <a:cubicBezTo>
                  <a:pt x="1698537" y="187685"/>
                  <a:pt x="1289205" y="10066"/>
                  <a:pt x="826890" y="433"/>
                </a:cubicBezTo>
                <a:cubicBezTo>
                  <a:pt x="544196" y="-5643"/>
                  <a:pt x="261724" y="52377"/>
                  <a:pt x="0" y="166863"/>
                </a:cubicBezTo>
                <a:lnTo>
                  <a:pt x="106334" y="449631"/>
                </a:lnTo>
                <a:cubicBezTo>
                  <a:pt x="326043" y="347372"/>
                  <a:pt x="569020" y="289129"/>
                  <a:pt x="817553" y="289129"/>
                </a:cubicBezTo>
                <a:cubicBezTo>
                  <a:pt x="828520" y="289129"/>
                  <a:pt x="839635" y="289278"/>
                  <a:pt x="850676" y="289500"/>
                </a:cubicBezTo>
                <a:cubicBezTo>
                  <a:pt x="1219698" y="297206"/>
                  <a:pt x="1541740" y="433700"/>
                  <a:pt x="1757521" y="673934"/>
                </a:cubicBezTo>
                <a:cubicBezTo>
                  <a:pt x="1972339" y="913058"/>
                  <a:pt x="2059111" y="1230135"/>
                  <a:pt x="2001905" y="1566700"/>
                </a:cubicBezTo>
                <a:cubicBezTo>
                  <a:pt x="1881788" y="2273547"/>
                  <a:pt x="1153749" y="2850199"/>
                  <a:pt x="378951" y="2852126"/>
                </a:cubicBezTo>
                <a:lnTo>
                  <a:pt x="317670" y="2852274"/>
                </a:lnTo>
                <a:lnTo>
                  <a:pt x="268541" y="3141341"/>
                </a:lnTo>
                <a:lnTo>
                  <a:pt x="406887" y="3141193"/>
                </a:lnTo>
                <a:cubicBezTo>
                  <a:pt x="848231" y="3140822"/>
                  <a:pt x="1287278" y="2985729"/>
                  <a:pt x="1643110" y="2704517"/>
                </a:cubicBezTo>
                <a:cubicBezTo>
                  <a:pt x="1999756" y="2422712"/>
                  <a:pt x="2234063" y="2044576"/>
                  <a:pt x="2302829" y="1639838"/>
                </a:cubicBezTo>
                <a:cubicBezTo>
                  <a:pt x="2374632" y="1217241"/>
                  <a:pt x="2259850" y="812651"/>
                  <a:pt x="1979601" y="500613"/>
                </a:cubicBezTo>
                <a:lnTo>
                  <a:pt x="1979601" y="500613"/>
                </a:ln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77">
            <a:extLst>
              <a:ext uri="{FF2B5EF4-FFF2-40B4-BE49-F238E27FC236}">
                <a16:creationId xmlns:a16="http://schemas.microsoft.com/office/drawing/2014/main" id="{3ADB64C3-C051-BE66-C4A0-7DCAFEE8381C}"/>
              </a:ext>
            </a:extLst>
          </p:cNvPr>
          <p:cNvSpPr/>
          <p:nvPr userDrawn="1"/>
        </p:nvSpPr>
        <p:spPr>
          <a:xfrm>
            <a:off x="-919" y="2169887"/>
            <a:ext cx="2778396" cy="3197002"/>
          </a:xfrm>
          <a:custGeom>
            <a:avLst/>
            <a:gdLst>
              <a:gd name="connsiteX0" fmla="*/ 2070888 w 2778396"/>
              <a:gd name="connsiteY0" fmla="*/ 0 h 3197002"/>
              <a:gd name="connsiteX1" fmla="*/ 2171369 w 2778396"/>
              <a:gd name="connsiteY1" fmla="*/ 8596 h 3197002"/>
              <a:gd name="connsiteX2" fmla="*/ 2613305 w 2778396"/>
              <a:gd name="connsiteY2" fmla="*/ 244681 h 3197002"/>
              <a:gd name="connsiteX3" fmla="*/ 2613305 w 2778396"/>
              <a:gd name="connsiteY3" fmla="*/ 244829 h 3197002"/>
              <a:gd name="connsiteX4" fmla="*/ 2615973 w 2778396"/>
              <a:gd name="connsiteY4" fmla="*/ 247645 h 3197002"/>
              <a:gd name="connsiteX5" fmla="*/ 2768917 w 2778396"/>
              <a:gd name="connsiteY5" fmla="*/ 777317 h 3197002"/>
              <a:gd name="connsiteX6" fmla="*/ 1928170 w 2778396"/>
              <a:gd name="connsiteY6" fmla="*/ 1442815 h 3197002"/>
              <a:gd name="connsiteX7" fmla="*/ 1911053 w 2778396"/>
              <a:gd name="connsiteY7" fmla="*/ 1442667 h 3197002"/>
              <a:gd name="connsiteX8" fmla="*/ 1819538 w 2778396"/>
              <a:gd name="connsiteY8" fmla="*/ 1435628 h 3197002"/>
              <a:gd name="connsiteX9" fmla="*/ 1872076 w 2778396"/>
              <a:gd name="connsiteY9" fmla="*/ 1152711 h 3197002"/>
              <a:gd name="connsiteX10" fmla="*/ 1887266 w 2778396"/>
              <a:gd name="connsiteY10" fmla="*/ 1153674 h 3197002"/>
              <a:gd name="connsiteX11" fmla="*/ 2467920 w 2778396"/>
              <a:gd name="connsiteY11" fmla="*/ 704253 h 3197002"/>
              <a:gd name="connsiteX12" fmla="*/ 2393819 w 2778396"/>
              <a:gd name="connsiteY12" fmla="*/ 421040 h 3197002"/>
              <a:gd name="connsiteX13" fmla="*/ 2104826 w 2778396"/>
              <a:gd name="connsiteY13" fmla="*/ 302035 h 3197002"/>
              <a:gd name="connsiteX14" fmla="*/ 2098602 w 2778396"/>
              <a:gd name="connsiteY14" fmla="*/ 302035 h 3197002"/>
              <a:gd name="connsiteX15" fmla="*/ 2098602 w 2778396"/>
              <a:gd name="connsiteY15" fmla="*/ 303961 h 3197002"/>
              <a:gd name="connsiteX16" fmla="*/ 2074371 w 2778396"/>
              <a:gd name="connsiteY16" fmla="*/ 302479 h 3197002"/>
              <a:gd name="connsiteX17" fmla="*/ 1787823 w 2778396"/>
              <a:gd name="connsiteY17" fmla="*/ 607107 h 3197002"/>
              <a:gd name="connsiteX18" fmla="*/ 1786267 w 2778396"/>
              <a:gd name="connsiteY18" fmla="*/ 607107 h 3197002"/>
              <a:gd name="connsiteX19" fmla="*/ 1700681 w 2778396"/>
              <a:gd name="connsiteY19" fmla="*/ 1110918 h 3197002"/>
              <a:gd name="connsiteX20" fmla="*/ 1700829 w 2778396"/>
              <a:gd name="connsiteY20" fmla="*/ 1110918 h 3197002"/>
              <a:gd name="connsiteX21" fmla="*/ 1701792 w 2778396"/>
              <a:gd name="connsiteY21" fmla="*/ 1111363 h 3197002"/>
              <a:gd name="connsiteX22" fmla="*/ 1650737 w 2778396"/>
              <a:gd name="connsiteY22" fmla="*/ 1393612 h 3197002"/>
              <a:gd name="connsiteX23" fmla="*/ 1649699 w 2778396"/>
              <a:gd name="connsiteY23" fmla="*/ 1393242 h 3197002"/>
              <a:gd name="connsiteX24" fmla="*/ 1636880 w 2778396"/>
              <a:gd name="connsiteY24" fmla="*/ 1470233 h 3197002"/>
              <a:gd name="connsiteX25" fmla="*/ 1492161 w 2778396"/>
              <a:gd name="connsiteY25" fmla="*/ 2270743 h 3197002"/>
              <a:gd name="connsiteX26" fmla="*/ 1491865 w 2778396"/>
              <a:gd name="connsiteY26" fmla="*/ 2270891 h 3197002"/>
              <a:gd name="connsiteX27" fmla="*/ 1401314 w 2778396"/>
              <a:gd name="connsiteY27" fmla="*/ 2530244 h 3197002"/>
              <a:gd name="connsiteX28" fmla="*/ 270092 w 2778396"/>
              <a:gd name="connsiteY28" fmla="*/ 3197002 h 3197002"/>
              <a:gd name="connsiteX29" fmla="*/ 245342 w 2778396"/>
              <a:gd name="connsiteY29" fmla="*/ 3196706 h 3197002"/>
              <a:gd name="connsiteX30" fmla="*/ 18446 w 2778396"/>
              <a:gd name="connsiteY30" fmla="*/ 3170029 h 3197002"/>
              <a:gd name="connsiteX31" fmla="*/ 0 w 2778396"/>
              <a:gd name="connsiteY31" fmla="*/ 3165979 h 3197002"/>
              <a:gd name="connsiteX32" fmla="*/ 0 w 2778396"/>
              <a:gd name="connsiteY32" fmla="*/ 2326857 h 3197002"/>
              <a:gd name="connsiteX33" fmla="*/ 152050 w 2778396"/>
              <a:gd name="connsiteY33" fmla="*/ 1432071 h 3197002"/>
              <a:gd name="connsiteX34" fmla="*/ 469349 w 2778396"/>
              <a:gd name="connsiteY34" fmla="*/ 1434664 h 3197002"/>
              <a:gd name="connsiteX35" fmla="*/ 214739 w 2778396"/>
              <a:gd name="connsiteY35" fmla="*/ 2907491 h 3197002"/>
              <a:gd name="connsiteX36" fmla="*/ 221630 w 2778396"/>
              <a:gd name="connsiteY36" fmla="*/ 2907639 h 3197002"/>
              <a:gd name="connsiteX37" fmla="*/ 1199019 w 2778396"/>
              <a:gd name="connsiteY37" fmla="*/ 2199236 h 3197002"/>
              <a:gd name="connsiteX38" fmla="*/ 1208504 w 2778396"/>
              <a:gd name="connsiteY38" fmla="*/ 2163149 h 3197002"/>
              <a:gd name="connsiteX39" fmla="*/ 1211616 w 2778396"/>
              <a:gd name="connsiteY39" fmla="*/ 2144846 h 3197002"/>
              <a:gd name="connsiteX40" fmla="*/ 1471635 w 2778396"/>
              <a:gd name="connsiteY40" fmla="*/ 579616 h 3197002"/>
              <a:gd name="connsiteX41" fmla="*/ 1492532 w 2778396"/>
              <a:gd name="connsiteY41" fmla="*/ 453571 h 3197002"/>
              <a:gd name="connsiteX42" fmla="*/ 1492754 w 2778396"/>
              <a:gd name="connsiteY42" fmla="*/ 451570 h 3197002"/>
              <a:gd name="connsiteX43" fmla="*/ 2070888 w 2778396"/>
              <a:gd name="connsiteY43" fmla="*/ 0 h 319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778396" h="3197002">
                <a:moveTo>
                  <a:pt x="2070888" y="0"/>
                </a:moveTo>
                <a:cubicBezTo>
                  <a:pt x="2105123" y="0"/>
                  <a:pt x="2138690" y="3038"/>
                  <a:pt x="2171369" y="8596"/>
                </a:cubicBezTo>
                <a:cubicBezTo>
                  <a:pt x="2352248" y="24824"/>
                  <a:pt x="2510528" y="114041"/>
                  <a:pt x="2613305" y="244681"/>
                </a:cubicBezTo>
                <a:lnTo>
                  <a:pt x="2613305" y="244829"/>
                </a:lnTo>
                <a:cubicBezTo>
                  <a:pt x="2614120" y="245792"/>
                  <a:pt x="2615084" y="246681"/>
                  <a:pt x="2615973" y="247645"/>
                </a:cubicBezTo>
                <a:cubicBezTo>
                  <a:pt x="2747724" y="394364"/>
                  <a:pt x="2802040" y="582432"/>
                  <a:pt x="2768917" y="777317"/>
                </a:cubicBezTo>
                <a:cubicBezTo>
                  <a:pt x="2706079" y="1147450"/>
                  <a:pt x="2330982" y="1442815"/>
                  <a:pt x="1928170" y="1442815"/>
                </a:cubicBezTo>
                <a:cubicBezTo>
                  <a:pt x="1922464" y="1442815"/>
                  <a:pt x="1916758" y="1442815"/>
                  <a:pt x="1911053" y="1442667"/>
                </a:cubicBezTo>
                <a:cubicBezTo>
                  <a:pt x="1879930" y="1442000"/>
                  <a:pt x="1849475" y="1439555"/>
                  <a:pt x="1819538" y="1435628"/>
                </a:cubicBezTo>
                <a:lnTo>
                  <a:pt x="1872076" y="1152711"/>
                </a:lnTo>
                <a:cubicBezTo>
                  <a:pt x="1877115" y="1153007"/>
                  <a:pt x="1882079" y="1153600"/>
                  <a:pt x="1887266" y="1153674"/>
                </a:cubicBezTo>
                <a:cubicBezTo>
                  <a:pt x="2160253" y="1159677"/>
                  <a:pt x="2425534" y="953602"/>
                  <a:pt x="2467920" y="704253"/>
                </a:cubicBezTo>
                <a:cubicBezTo>
                  <a:pt x="2486445" y="595399"/>
                  <a:pt x="2460065" y="494845"/>
                  <a:pt x="2393819" y="421040"/>
                </a:cubicBezTo>
                <a:cubicBezTo>
                  <a:pt x="2327128" y="346791"/>
                  <a:pt x="2224499" y="304554"/>
                  <a:pt x="2104826" y="302035"/>
                </a:cubicBezTo>
                <a:lnTo>
                  <a:pt x="2098602" y="302035"/>
                </a:lnTo>
                <a:lnTo>
                  <a:pt x="2098602" y="303961"/>
                </a:lnTo>
                <a:cubicBezTo>
                  <a:pt x="2090599" y="303146"/>
                  <a:pt x="2082596" y="302479"/>
                  <a:pt x="2074371" y="302479"/>
                </a:cubicBezTo>
                <a:cubicBezTo>
                  <a:pt x="1925873" y="302479"/>
                  <a:pt x="1803681" y="435786"/>
                  <a:pt x="1787823" y="607107"/>
                </a:cubicBezTo>
                <a:lnTo>
                  <a:pt x="1786267" y="607107"/>
                </a:lnTo>
                <a:lnTo>
                  <a:pt x="1700681" y="1110918"/>
                </a:lnTo>
                <a:lnTo>
                  <a:pt x="1700829" y="1110918"/>
                </a:lnTo>
                <a:cubicBezTo>
                  <a:pt x="1701125" y="1111140"/>
                  <a:pt x="1701792" y="1111363"/>
                  <a:pt x="1701792" y="1111363"/>
                </a:cubicBezTo>
                <a:lnTo>
                  <a:pt x="1650737" y="1393612"/>
                </a:lnTo>
                <a:cubicBezTo>
                  <a:pt x="1650440" y="1393464"/>
                  <a:pt x="1649699" y="1393242"/>
                  <a:pt x="1649699" y="1393242"/>
                </a:cubicBezTo>
                <a:lnTo>
                  <a:pt x="1636880" y="1470233"/>
                </a:lnTo>
                <a:lnTo>
                  <a:pt x="1492161" y="2270743"/>
                </a:lnTo>
                <a:lnTo>
                  <a:pt x="1491865" y="2270891"/>
                </a:lnTo>
                <a:cubicBezTo>
                  <a:pt x="1491865" y="2270891"/>
                  <a:pt x="1480083" y="2356700"/>
                  <a:pt x="1401314" y="2530244"/>
                </a:cubicBezTo>
                <a:cubicBezTo>
                  <a:pt x="1188719" y="2923126"/>
                  <a:pt x="736853" y="3197002"/>
                  <a:pt x="270092" y="3197002"/>
                </a:cubicBezTo>
                <a:cubicBezTo>
                  <a:pt x="261867" y="3197002"/>
                  <a:pt x="253568" y="3196854"/>
                  <a:pt x="245342" y="3196706"/>
                </a:cubicBezTo>
                <a:cubicBezTo>
                  <a:pt x="168204" y="3195076"/>
                  <a:pt x="91806" y="3186109"/>
                  <a:pt x="18446" y="3170029"/>
                </a:cubicBezTo>
                <a:lnTo>
                  <a:pt x="0" y="3165979"/>
                </a:lnTo>
                <a:lnTo>
                  <a:pt x="0" y="2326857"/>
                </a:lnTo>
                <a:lnTo>
                  <a:pt x="152050" y="1432071"/>
                </a:lnTo>
                <a:lnTo>
                  <a:pt x="469349" y="1434664"/>
                </a:lnTo>
                <a:lnTo>
                  <a:pt x="214739" y="2907491"/>
                </a:lnTo>
                <a:cubicBezTo>
                  <a:pt x="217036" y="2907491"/>
                  <a:pt x="219333" y="2907639"/>
                  <a:pt x="221630" y="2907639"/>
                </a:cubicBezTo>
                <a:cubicBezTo>
                  <a:pt x="662678" y="2916605"/>
                  <a:pt x="1092536" y="2605678"/>
                  <a:pt x="1199019" y="2199236"/>
                </a:cubicBezTo>
                <a:lnTo>
                  <a:pt x="1208504" y="2163149"/>
                </a:lnTo>
                <a:lnTo>
                  <a:pt x="1211616" y="2144846"/>
                </a:lnTo>
                <a:lnTo>
                  <a:pt x="1471635" y="579616"/>
                </a:lnTo>
                <a:lnTo>
                  <a:pt x="1492532" y="453571"/>
                </a:lnTo>
                <a:cubicBezTo>
                  <a:pt x="1492606" y="452904"/>
                  <a:pt x="1492754" y="452237"/>
                  <a:pt x="1492754" y="451570"/>
                </a:cubicBezTo>
                <a:cubicBezTo>
                  <a:pt x="1556184" y="192514"/>
                  <a:pt x="1791751" y="0"/>
                  <a:pt x="2070888" y="0"/>
                </a:cubicBez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796150C-579E-F004-C2D8-B71D40C263E0}"/>
              </a:ext>
            </a:extLst>
          </p:cNvPr>
          <p:cNvSpPr/>
          <p:nvPr userDrawn="1"/>
        </p:nvSpPr>
        <p:spPr>
          <a:xfrm>
            <a:off x="-918" y="3276797"/>
            <a:ext cx="636239" cy="1655888"/>
          </a:xfrm>
          <a:prstGeom prst="rect">
            <a:avLst/>
          </a:prstGeom>
          <a:gradFill flip="none" rotWithShape="1">
            <a:gsLst>
              <a:gs pos="0">
                <a:srgbClr val="052845">
                  <a:alpha val="0"/>
                </a:srgbClr>
              </a:gs>
              <a:gs pos="69000">
                <a:srgbClr val="052845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1">
            <a:extLst>
              <a:ext uri="{FF2B5EF4-FFF2-40B4-BE49-F238E27FC236}">
                <a16:creationId xmlns:a16="http://schemas.microsoft.com/office/drawing/2014/main" id="{06898620-2798-05E8-1270-F0509E3BE1C2}"/>
              </a:ext>
            </a:extLst>
          </p:cNvPr>
          <p:cNvSpPr/>
          <p:nvPr userDrawn="1"/>
        </p:nvSpPr>
        <p:spPr>
          <a:xfrm rot="20367122">
            <a:off x="1462861" y="3894004"/>
            <a:ext cx="1496925" cy="740386"/>
          </a:xfrm>
          <a:custGeom>
            <a:avLst/>
            <a:gdLst>
              <a:gd name="connsiteX0" fmla="*/ 1924166 w 1924166"/>
              <a:gd name="connsiteY0" fmla="*/ 0 h 1304925"/>
              <a:gd name="connsiteX1" fmla="*/ 1924166 w 1924166"/>
              <a:gd name="connsiteY1" fmla="*/ 1304925 h 1304925"/>
              <a:gd name="connsiteX2" fmla="*/ 0 w 1924166"/>
              <a:gd name="connsiteY2" fmla="*/ 1304925 h 1304925"/>
              <a:gd name="connsiteX3" fmla="*/ 0 w 1924166"/>
              <a:gd name="connsiteY3" fmla="*/ 716937 h 1304925"/>
              <a:gd name="connsiteX4" fmla="*/ 268736 w 1924166"/>
              <a:gd name="connsiteY4" fmla="*/ 0 h 130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4166" h="1304925">
                <a:moveTo>
                  <a:pt x="1924166" y="0"/>
                </a:moveTo>
                <a:lnTo>
                  <a:pt x="1924166" y="1304925"/>
                </a:lnTo>
                <a:lnTo>
                  <a:pt x="0" y="1304925"/>
                </a:lnTo>
                <a:lnTo>
                  <a:pt x="0" y="716937"/>
                </a:lnTo>
                <a:lnTo>
                  <a:pt x="268736" y="0"/>
                </a:lnTo>
                <a:close/>
              </a:path>
            </a:pathLst>
          </a:custGeom>
          <a:gradFill>
            <a:gsLst>
              <a:gs pos="0">
                <a:srgbClr val="052845">
                  <a:alpha val="0"/>
                </a:srgbClr>
              </a:gs>
              <a:gs pos="87000">
                <a:srgbClr val="052845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1D1AB-7E1B-DBBD-A5A8-DECD22295C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147" y="4655668"/>
            <a:ext cx="3926548" cy="47391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200" i="1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Heading text here</a:t>
            </a:r>
          </a:p>
        </p:txBody>
      </p:sp>
    </p:spTree>
    <p:extLst>
      <p:ext uri="{BB962C8B-B14F-4D97-AF65-F5344CB8AC3E}">
        <p14:creationId xmlns:p14="http://schemas.microsoft.com/office/powerpoint/2010/main" val="42624914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white logo on a blue background&#10;&#10;AI-generated content may be incorrect.">
            <a:extLst>
              <a:ext uri="{FF2B5EF4-FFF2-40B4-BE49-F238E27FC236}">
                <a16:creationId xmlns:a16="http://schemas.microsoft.com/office/drawing/2014/main" id="{14C8D5B8-3C86-BF58-D5C0-28BB5FA2C4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C43E4471-BCD1-B57F-4C5E-D78F9C1CC7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4941" y="6278640"/>
            <a:ext cx="1020358" cy="309637"/>
          </a:xfrm>
          <a:prstGeom prst="rect">
            <a:avLst/>
          </a:prstGeom>
        </p:spPr>
      </p:pic>
      <p:sp>
        <p:nvSpPr>
          <p:cNvPr id="17" name="Freeform: Shape 74">
            <a:extLst>
              <a:ext uri="{FF2B5EF4-FFF2-40B4-BE49-F238E27FC236}">
                <a16:creationId xmlns:a16="http://schemas.microsoft.com/office/drawing/2014/main" id="{1A78F62F-4DC8-D1CC-9781-7DF3B5049F2B}"/>
              </a:ext>
            </a:extLst>
          </p:cNvPr>
          <p:cNvSpPr/>
          <p:nvPr userDrawn="1"/>
        </p:nvSpPr>
        <p:spPr>
          <a:xfrm>
            <a:off x="8715315" y="1545218"/>
            <a:ext cx="572798" cy="572798"/>
          </a:xfrm>
          <a:custGeom>
            <a:avLst/>
            <a:gdLst>
              <a:gd name="connsiteX0" fmla="*/ 572799 w 572798"/>
              <a:gd name="connsiteY0" fmla="*/ 286399 h 572798"/>
              <a:gd name="connsiteX1" fmla="*/ 286399 w 572798"/>
              <a:gd name="connsiteY1" fmla="*/ 572799 h 572798"/>
              <a:gd name="connsiteX2" fmla="*/ 0 w 572798"/>
              <a:gd name="connsiteY2" fmla="*/ 286399 h 572798"/>
              <a:gd name="connsiteX3" fmla="*/ 286399 w 572798"/>
              <a:gd name="connsiteY3" fmla="*/ 0 h 572798"/>
              <a:gd name="connsiteX4" fmla="*/ 572799 w 572798"/>
              <a:gd name="connsiteY4" fmla="*/ 286399 h 57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2798" h="572798">
                <a:moveTo>
                  <a:pt x="572799" y="286399"/>
                </a:moveTo>
                <a:cubicBezTo>
                  <a:pt x="572799" y="444573"/>
                  <a:pt x="444573" y="572799"/>
                  <a:pt x="286399" y="572799"/>
                </a:cubicBezTo>
                <a:cubicBezTo>
                  <a:pt x="128225" y="572799"/>
                  <a:pt x="0" y="444573"/>
                  <a:pt x="0" y="286399"/>
                </a:cubicBezTo>
                <a:cubicBezTo>
                  <a:pt x="0" y="128225"/>
                  <a:pt x="128225" y="0"/>
                  <a:pt x="286399" y="0"/>
                </a:cubicBezTo>
                <a:cubicBezTo>
                  <a:pt x="444573" y="0"/>
                  <a:pt x="572799" y="128225"/>
                  <a:pt x="572799" y="286399"/>
                </a:cubicBez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75">
            <a:extLst>
              <a:ext uri="{FF2B5EF4-FFF2-40B4-BE49-F238E27FC236}">
                <a16:creationId xmlns:a16="http://schemas.microsoft.com/office/drawing/2014/main" id="{0390D3F9-8B66-F368-3492-689C3C138169}"/>
              </a:ext>
            </a:extLst>
          </p:cNvPr>
          <p:cNvSpPr/>
          <p:nvPr userDrawn="1"/>
        </p:nvSpPr>
        <p:spPr>
          <a:xfrm>
            <a:off x="9377331" y="1326929"/>
            <a:ext cx="2323705" cy="3141340"/>
          </a:xfrm>
          <a:custGeom>
            <a:avLst/>
            <a:gdLst>
              <a:gd name="connsiteX0" fmla="*/ 1979601 w 2323705"/>
              <a:gd name="connsiteY0" fmla="*/ 500613 h 3141340"/>
              <a:gd name="connsiteX1" fmla="*/ 826890 w 2323705"/>
              <a:gd name="connsiteY1" fmla="*/ 433 h 3141340"/>
              <a:gd name="connsiteX2" fmla="*/ 0 w 2323705"/>
              <a:gd name="connsiteY2" fmla="*/ 166863 h 3141340"/>
              <a:gd name="connsiteX3" fmla="*/ 106334 w 2323705"/>
              <a:gd name="connsiteY3" fmla="*/ 449631 h 3141340"/>
              <a:gd name="connsiteX4" fmla="*/ 817553 w 2323705"/>
              <a:gd name="connsiteY4" fmla="*/ 289129 h 3141340"/>
              <a:gd name="connsiteX5" fmla="*/ 850676 w 2323705"/>
              <a:gd name="connsiteY5" fmla="*/ 289500 h 3141340"/>
              <a:gd name="connsiteX6" fmla="*/ 1757521 w 2323705"/>
              <a:gd name="connsiteY6" fmla="*/ 673934 h 3141340"/>
              <a:gd name="connsiteX7" fmla="*/ 2001905 w 2323705"/>
              <a:gd name="connsiteY7" fmla="*/ 1566700 h 3141340"/>
              <a:gd name="connsiteX8" fmla="*/ 378951 w 2323705"/>
              <a:gd name="connsiteY8" fmla="*/ 2852126 h 3141340"/>
              <a:gd name="connsiteX9" fmla="*/ 317670 w 2323705"/>
              <a:gd name="connsiteY9" fmla="*/ 2852274 h 3141340"/>
              <a:gd name="connsiteX10" fmla="*/ 268541 w 2323705"/>
              <a:gd name="connsiteY10" fmla="*/ 3141341 h 3141340"/>
              <a:gd name="connsiteX11" fmla="*/ 406887 w 2323705"/>
              <a:gd name="connsiteY11" fmla="*/ 3141193 h 3141340"/>
              <a:gd name="connsiteX12" fmla="*/ 1643110 w 2323705"/>
              <a:gd name="connsiteY12" fmla="*/ 2704517 h 3141340"/>
              <a:gd name="connsiteX13" fmla="*/ 2302829 w 2323705"/>
              <a:gd name="connsiteY13" fmla="*/ 1639838 h 3141340"/>
              <a:gd name="connsiteX14" fmla="*/ 1979601 w 2323705"/>
              <a:gd name="connsiteY14" fmla="*/ 500613 h 3141340"/>
              <a:gd name="connsiteX15" fmla="*/ 1979601 w 2323705"/>
              <a:gd name="connsiteY15" fmla="*/ 500613 h 3141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323705" h="3141340">
                <a:moveTo>
                  <a:pt x="1979601" y="500613"/>
                </a:moveTo>
                <a:cubicBezTo>
                  <a:pt x="1698537" y="187685"/>
                  <a:pt x="1289205" y="10066"/>
                  <a:pt x="826890" y="433"/>
                </a:cubicBezTo>
                <a:cubicBezTo>
                  <a:pt x="544196" y="-5643"/>
                  <a:pt x="261724" y="52377"/>
                  <a:pt x="0" y="166863"/>
                </a:cubicBezTo>
                <a:lnTo>
                  <a:pt x="106334" y="449631"/>
                </a:lnTo>
                <a:cubicBezTo>
                  <a:pt x="326043" y="347372"/>
                  <a:pt x="569020" y="289129"/>
                  <a:pt x="817553" y="289129"/>
                </a:cubicBezTo>
                <a:cubicBezTo>
                  <a:pt x="828520" y="289129"/>
                  <a:pt x="839635" y="289278"/>
                  <a:pt x="850676" y="289500"/>
                </a:cubicBezTo>
                <a:cubicBezTo>
                  <a:pt x="1219698" y="297206"/>
                  <a:pt x="1541740" y="433700"/>
                  <a:pt x="1757521" y="673934"/>
                </a:cubicBezTo>
                <a:cubicBezTo>
                  <a:pt x="1972339" y="913058"/>
                  <a:pt x="2059111" y="1230135"/>
                  <a:pt x="2001905" y="1566700"/>
                </a:cubicBezTo>
                <a:cubicBezTo>
                  <a:pt x="1881788" y="2273547"/>
                  <a:pt x="1153749" y="2850199"/>
                  <a:pt x="378951" y="2852126"/>
                </a:cubicBezTo>
                <a:lnTo>
                  <a:pt x="317670" y="2852274"/>
                </a:lnTo>
                <a:lnTo>
                  <a:pt x="268541" y="3141341"/>
                </a:lnTo>
                <a:lnTo>
                  <a:pt x="406887" y="3141193"/>
                </a:lnTo>
                <a:cubicBezTo>
                  <a:pt x="848231" y="3140822"/>
                  <a:pt x="1287278" y="2985729"/>
                  <a:pt x="1643110" y="2704517"/>
                </a:cubicBezTo>
                <a:cubicBezTo>
                  <a:pt x="1999756" y="2422712"/>
                  <a:pt x="2234063" y="2044576"/>
                  <a:pt x="2302829" y="1639838"/>
                </a:cubicBezTo>
                <a:cubicBezTo>
                  <a:pt x="2374632" y="1217241"/>
                  <a:pt x="2259850" y="812651"/>
                  <a:pt x="1979601" y="500613"/>
                </a:cubicBezTo>
                <a:lnTo>
                  <a:pt x="1979601" y="500613"/>
                </a:lnTo>
                <a:close/>
              </a:path>
            </a:pathLst>
          </a:custGeom>
          <a:solidFill>
            <a:schemeClr val="bg1"/>
          </a:solidFill>
          <a:ln w="7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70C1976-EFB2-1830-C538-7121B7519AE1}"/>
              </a:ext>
            </a:extLst>
          </p:cNvPr>
          <p:cNvGrpSpPr/>
          <p:nvPr userDrawn="1"/>
        </p:nvGrpSpPr>
        <p:grpSpPr>
          <a:xfrm>
            <a:off x="7826228" y="1326929"/>
            <a:ext cx="3860852" cy="4039960"/>
            <a:chOff x="1288753" y="2281702"/>
            <a:chExt cx="2294006" cy="2400427"/>
          </a:xfrm>
          <a:solidFill>
            <a:schemeClr val="bg1"/>
          </a:solidFill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A931DD6-98FD-FB10-8D38-A3C7F34D218E}"/>
                </a:ext>
              </a:extLst>
            </p:cNvPr>
            <p:cNvSpPr/>
            <p:nvPr/>
          </p:nvSpPr>
          <p:spPr>
            <a:xfrm rot="21261000">
              <a:off x="1808748" y="2411403"/>
              <a:ext cx="340340" cy="340340"/>
            </a:xfrm>
            <a:prstGeom prst="ellipse">
              <a:avLst/>
            </a:prstGeom>
            <a:grpFill/>
            <a:ln w="4398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: Shape 18">
              <a:extLst>
                <a:ext uri="{FF2B5EF4-FFF2-40B4-BE49-F238E27FC236}">
                  <a16:creationId xmlns:a16="http://schemas.microsoft.com/office/drawing/2014/main" id="{08D69F9B-0858-5715-EE93-3CCCF810C2A0}"/>
                </a:ext>
              </a:extLst>
            </p:cNvPr>
            <p:cNvSpPr/>
            <p:nvPr/>
          </p:nvSpPr>
          <p:spPr>
            <a:xfrm>
              <a:off x="2202081" y="2281702"/>
              <a:ext cx="1380678" cy="1866494"/>
            </a:xfrm>
            <a:custGeom>
              <a:avLst/>
              <a:gdLst>
                <a:gd name="csX0" fmla="*/ 1176222 w 1380678"/>
                <a:gd name="csY0" fmla="*/ 297450 h 1866494"/>
                <a:gd name="csX1" fmla="*/ 491314 w 1380678"/>
                <a:gd name="csY1" fmla="*/ 257 h 1866494"/>
                <a:gd name="csX2" fmla="*/ 0 w 1380678"/>
                <a:gd name="csY2" fmla="*/ 99145 h 1866494"/>
                <a:gd name="csX3" fmla="*/ 63181 w 1380678"/>
                <a:gd name="csY3" fmla="*/ 267158 h 1866494"/>
                <a:gd name="csX4" fmla="*/ 485767 w 1380678"/>
                <a:gd name="csY4" fmla="*/ 171792 h 1866494"/>
                <a:gd name="csX5" fmla="*/ 505447 w 1380678"/>
                <a:gd name="csY5" fmla="*/ 172012 h 1866494"/>
                <a:gd name="csX6" fmla="*/ 1044269 w 1380678"/>
                <a:gd name="csY6" fmla="*/ 400433 h 1866494"/>
                <a:gd name="csX7" fmla="*/ 1189475 w 1380678"/>
                <a:gd name="csY7" fmla="*/ 930888 h 1866494"/>
                <a:gd name="csX8" fmla="*/ 225162 w 1380678"/>
                <a:gd name="csY8" fmla="*/ 1694651 h 1866494"/>
                <a:gd name="csX9" fmla="*/ 188750 w 1380678"/>
                <a:gd name="csY9" fmla="*/ 1694739 h 1866494"/>
                <a:gd name="csX10" fmla="*/ 159559 w 1380678"/>
                <a:gd name="csY10" fmla="*/ 1866495 h 1866494"/>
                <a:gd name="csX11" fmla="*/ 241761 w 1380678"/>
                <a:gd name="csY11" fmla="*/ 1866407 h 1866494"/>
                <a:gd name="csX12" fmla="*/ 976289 w 1380678"/>
                <a:gd name="csY12" fmla="*/ 1606946 h 1866494"/>
                <a:gd name="csX13" fmla="*/ 1368274 w 1380678"/>
                <a:gd name="csY13" fmla="*/ 974344 h 1866494"/>
                <a:gd name="csX14" fmla="*/ 1176222 w 1380678"/>
                <a:gd name="csY14" fmla="*/ 297450 h 186649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</a:cxnLst>
              <a:rect l="l" t="t" r="r" b="b"/>
              <a:pathLst>
                <a:path w="1380678" h="1866494">
                  <a:moveTo>
                    <a:pt x="1176222" y="297450"/>
                  </a:moveTo>
                  <a:cubicBezTo>
                    <a:pt x="1009222" y="111517"/>
                    <a:pt x="766008" y="5981"/>
                    <a:pt x="491314" y="257"/>
                  </a:cubicBezTo>
                  <a:cubicBezTo>
                    <a:pt x="323345" y="-3353"/>
                    <a:pt x="155509" y="31121"/>
                    <a:pt x="0" y="99145"/>
                  </a:cubicBezTo>
                  <a:lnTo>
                    <a:pt x="63181" y="267158"/>
                  </a:lnTo>
                  <a:cubicBezTo>
                    <a:pt x="193725" y="206399"/>
                    <a:pt x="338095" y="171792"/>
                    <a:pt x="485767" y="171792"/>
                  </a:cubicBezTo>
                  <a:cubicBezTo>
                    <a:pt x="492283" y="171792"/>
                    <a:pt x="498887" y="171880"/>
                    <a:pt x="505447" y="172012"/>
                  </a:cubicBezTo>
                  <a:cubicBezTo>
                    <a:pt x="724709" y="176591"/>
                    <a:pt x="916057" y="257692"/>
                    <a:pt x="1044269" y="400433"/>
                  </a:cubicBezTo>
                  <a:cubicBezTo>
                    <a:pt x="1171907" y="542513"/>
                    <a:pt x="1223465" y="730911"/>
                    <a:pt x="1189475" y="930888"/>
                  </a:cubicBezTo>
                  <a:cubicBezTo>
                    <a:pt x="1118104" y="1350876"/>
                    <a:pt x="685524" y="1693507"/>
                    <a:pt x="225162" y="1694651"/>
                  </a:cubicBezTo>
                  <a:lnTo>
                    <a:pt x="188750" y="1694739"/>
                  </a:lnTo>
                  <a:lnTo>
                    <a:pt x="159559" y="1866495"/>
                  </a:lnTo>
                  <a:lnTo>
                    <a:pt x="241761" y="1866407"/>
                  </a:lnTo>
                  <a:cubicBezTo>
                    <a:pt x="503994" y="1866186"/>
                    <a:pt x="764863" y="1774035"/>
                    <a:pt x="976289" y="1606946"/>
                  </a:cubicBezTo>
                  <a:cubicBezTo>
                    <a:pt x="1188198" y="1439506"/>
                    <a:pt x="1327416" y="1214828"/>
                    <a:pt x="1368274" y="974344"/>
                  </a:cubicBezTo>
                  <a:cubicBezTo>
                    <a:pt x="1410938" y="723250"/>
                    <a:pt x="1342738" y="482854"/>
                    <a:pt x="1176222" y="297450"/>
                  </a:cubicBezTo>
                  <a:close/>
                </a:path>
              </a:pathLst>
            </a:custGeom>
            <a:grpFill/>
            <a:ln w="4398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: Shape 19">
              <a:extLst>
                <a:ext uri="{FF2B5EF4-FFF2-40B4-BE49-F238E27FC236}">
                  <a16:creationId xmlns:a16="http://schemas.microsoft.com/office/drawing/2014/main" id="{69CFF4D2-8C92-DE66-15B0-015429146810}"/>
                </a:ext>
              </a:extLst>
            </p:cNvPr>
            <p:cNvSpPr/>
            <p:nvPr/>
          </p:nvSpPr>
          <p:spPr>
            <a:xfrm>
              <a:off x="1288753" y="2782563"/>
              <a:ext cx="1732519" cy="1899566"/>
            </a:xfrm>
            <a:custGeom>
              <a:avLst/>
              <a:gdLst>
                <a:gd name="csX0" fmla="*/ 1092172 w 1732519"/>
                <a:gd name="csY0" fmla="*/ 660076 h 1899566"/>
                <a:gd name="csX1" fmla="*/ 1143025 w 1732519"/>
                <a:gd name="csY1" fmla="*/ 360726 h 1899566"/>
                <a:gd name="csX2" fmla="*/ 1143949 w 1732519"/>
                <a:gd name="csY2" fmla="*/ 360726 h 1899566"/>
                <a:gd name="csX3" fmla="*/ 1314207 w 1732519"/>
                <a:gd name="csY3" fmla="*/ 179725 h 1899566"/>
                <a:gd name="csX4" fmla="*/ 1328605 w 1732519"/>
                <a:gd name="csY4" fmla="*/ 180605 h 1899566"/>
                <a:gd name="csX5" fmla="*/ 1328605 w 1732519"/>
                <a:gd name="csY5" fmla="*/ 179460 h 1899566"/>
                <a:gd name="csX6" fmla="*/ 1332303 w 1732519"/>
                <a:gd name="csY6" fmla="*/ 179460 h 1899566"/>
                <a:gd name="csX7" fmla="*/ 1504014 w 1732519"/>
                <a:gd name="csY7" fmla="*/ 250170 h 1899566"/>
                <a:gd name="csX8" fmla="*/ 1548043 w 1732519"/>
                <a:gd name="csY8" fmla="*/ 418447 h 1899566"/>
                <a:gd name="csX9" fmla="*/ 1203035 w 1732519"/>
                <a:gd name="csY9" fmla="*/ 685480 h 1899566"/>
                <a:gd name="csX10" fmla="*/ 1194010 w 1732519"/>
                <a:gd name="csY10" fmla="*/ 684908 h 1899566"/>
                <a:gd name="csX11" fmla="*/ 1162793 w 1732519"/>
                <a:gd name="csY11" fmla="*/ 853009 h 1899566"/>
                <a:gd name="csX12" fmla="*/ 1217169 w 1732519"/>
                <a:gd name="csY12" fmla="*/ 857192 h 1899566"/>
                <a:gd name="csX13" fmla="*/ 1227339 w 1732519"/>
                <a:gd name="csY13" fmla="*/ 857280 h 1899566"/>
                <a:gd name="csX14" fmla="*/ 1726887 w 1732519"/>
                <a:gd name="csY14" fmla="*/ 461859 h 1899566"/>
                <a:gd name="csX15" fmla="*/ 1636012 w 1732519"/>
                <a:gd name="csY15" fmla="*/ 147143 h 1899566"/>
                <a:gd name="csX16" fmla="*/ 1634427 w 1732519"/>
                <a:gd name="csY16" fmla="*/ 145470 h 1899566"/>
                <a:gd name="csX17" fmla="*/ 1634427 w 1732519"/>
                <a:gd name="csY17" fmla="*/ 145382 h 1899566"/>
                <a:gd name="csX18" fmla="*/ 1371841 w 1732519"/>
                <a:gd name="csY18" fmla="*/ 5107 h 1899566"/>
                <a:gd name="csX19" fmla="*/ 1312138 w 1732519"/>
                <a:gd name="csY19" fmla="*/ 0 h 1899566"/>
                <a:gd name="csX20" fmla="*/ 968628 w 1732519"/>
                <a:gd name="csY20" fmla="*/ 268310 h 1899566"/>
                <a:gd name="csX21" fmla="*/ 968495 w 1732519"/>
                <a:gd name="csY21" fmla="*/ 269499 h 1899566"/>
                <a:gd name="csX22" fmla="*/ 956079 w 1732519"/>
                <a:gd name="csY22" fmla="*/ 344391 h 1899566"/>
                <a:gd name="csX23" fmla="*/ 801583 w 1732519"/>
                <a:gd name="csY23" fmla="*/ 1274406 h 1899566"/>
                <a:gd name="csX24" fmla="*/ 799734 w 1732519"/>
                <a:gd name="csY24" fmla="*/ 1285281 h 1899566"/>
                <a:gd name="csX25" fmla="*/ 794098 w 1732519"/>
                <a:gd name="csY25" fmla="*/ 1306723 h 1899566"/>
                <a:gd name="csX26" fmla="*/ 213362 w 1732519"/>
                <a:gd name="csY26" fmla="*/ 1727636 h 1899566"/>
                <a:gd name="csX27" fmla="*/ 209268 w 1732519"/>
                <a:gd name="csY27" fmla="*/ 1727548 h 1899566"/>
                <a:gd name="csX28" fmla="*/ 360550 w 1732519"/>
                <a:gd name="csY28" fmla="*/ 852436 h 1899566"/>
                <a:gd name="csX29" fmla="*/ 172019 w 1732519"/>
                <a:gd name="csY29" fmla="*/ 850895 h 1899566"/>
                <a:gd name="csX30" fmla="*/ 0 w 1732519"/>
                <a:gd name="csY30" fmla="*/ 1863199 h 1899566"/>
                <a:gd name="csX31" fmla="*/ 92636 w 1732519"/>
                <a:gd name="csY31" fmla="*/ 1883541 h 1899566"/>
                <a:gd name="csX32" fmla="*/ 227451 w 1732519"/>
                <a:gd name="csY32" fmla="*/ 1899391 h 1899566"/>
                <a:gd name="csX33" fmla="*/ 242157 w 1732519"/>
                <a:gd name="csY33" fmla="*/ 1899567 h 1899566"/>
                <a:gd name="csX34" fmla="*/ 914296 w 1732519"/>
                <a:gd name="csY34" fmla="*/ 1503398 h 1899566"/>
                <a:gd name="csX35" fmla="*/ 968099 w 1732519"/>
                <a:gd name="csY35" fmla="*/ 1349298 h 1899566"/>
                <a:gd name="csX36" fmla="*/ 968275 w 1732519"/>
                <a:gd name="csY36" fmla="*/ 1349210 h 1899566"/>
                <a:gd name="csX37" fmla="*/ 1054263 w 1732519"/>
                <a:gd name="csY37" fmla="*/ 873570 h 1899566"/>
                <a:gd name="csX38" fmla="*/ 1061880 w 1732519"/>
                <a:gd name="csY38" fmla="*/ 827824 h 1899566"/>
                <a:gd name="csX39" fmla="*/ 1062496 w 1732519"/>
                <a:gd name="csY39" fmla="*/ 828045 h 1899566"/>
                <a:gd name="csX40" fmla="*/ 1092832 w 1732519"/>
                <a:gd name="csY40" fmla="*/ 660340 h 1899566"/>
                <a:gd name="csX41" fmla="*/ 1092260 w 1732519"/>
                <a:gd name="csY41" fmla="*/ 660076 h 189956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  <a:cxn ang="0">
                  <a:pos x="csX30" y="csY30"/>
                </a:cxn>
                <a:cxn ang="0">
                  <a:pos x="csX31" y="csY31"/>
                </a:cxn>
                <a:cxn ang="0">
                  <a:pos x="csX32" y="csY32"/>
                </a:cxn>
                <a:cxn ang="0">
                  <a:pos x="csX33" y="csY33"/>
                </a:cxn>
                <a:cxn ang="0">
                  <a:pos x="csX34" y="csY34"/>
                </a:cxn>
                <a:cxn ang="0">
                  <a:pos x="csX35" y="csY35"/>
                </a:cxn>
                <a:cxn ang="0">
                  <a:pos x="csX36" y="csY36"/>
                </a:cxn>
                <a:cxn ang="0">
                  <a:pos x="csX37" y="csY37"/>
                </a:cxn>
                <a:cxn ang="0">
                  <a:pos x="csX38" y="csY38"/>
                </a:cxn>
                <a:cxn ang="0">
                  <a:pos x="csX39" y="csY39"/>
                </a:cxn>
                <a:cxn ang="0">
                  <a:pos x="csX40" y="csY40"/>
                </a:cxn>
                <a:cxn ang="0">
                  <a:pos x="csX41" y="csY41"/>
                </a:cxn>
              </a:cxnLst>
              <a:rect l="l" t="t" r="r" b="b"/>
              <a:pathLst>
                <a:path w="1732519" h="1899566">
                  <a:moveTo>
                    <a:pt x="1092172" y="660076"/>
                  </a:moveTo>
                  <a:lnTo>
                    <a:pt x="1143025" y="360726"/>
                  </a:lnTo>
                  <a:lnTo>
                    <a:pt x="1143949" y="360726"/>
                  </a:lnTo>
                  <a:cubicBezTo>
                    <a:pt x="1153371" y="258932"/>
                    <a:pt x="1225974" y="179725"/>
                    <a:pt x="1314207" y="179725"/>
                  </a:cubicBezTo>
                  <a:cubicBezTo>
                    <a:pt x="1319095" y="179725"/>
                    <a:pt x="1323850" y="180121"/>
                    <a:pt x="1328605" y="180605"/>
                  </a:cubicBezTo>
                  <a:lnTo>
                    <a:pt x="1328605" y="179460"/>
                  </a:lnTo>
                  <a:cubicBezTo>
                    <a:pt x="1329838" y="179460"/>
                    <a:pt x="1331070" y="179460"/>
                    <a:pt x="1332303" y="179460"/>
                  </a:cubicBezTo>
                  <a:cubicBezTo>
                    <a:pt x="1403409" y="180957"/>
                    <a:pt x="1464389" y="206054"/>
                    <a:pt x="1504014" y="250170"/>
                  </a:cubicBezTo>
                  <a:cubicBezTo>
                    <a:pt x="1543376" y="294023"/>
                    <a:pt x="1559050" y="353769"/>
                    <a:pt x="1548043" y="418447"/>
                  </a:cubicBezTo>
                  <a:cubicBezTo>
                    <a:pt x="1522859" y="566603"/>
                    <a:pt x="1365236" y="689047"/>
                    <a:pt x="1203035" y="685480"/>
                  </a:cubicBezTo>
                  <a:cubicBezTo>
                    <a:pt x="1199953" y="685436"/>
                    <a:pt x="1197004" y="685084"/>
                    <a:pt x="1194010" y="684908"/>
                  </a:cubicBezTo>
                  <a:lnTo>
                    <a:pt x="1162793" y="853009"/>
                  </a:lnTo>
                  <a:cubicBezTo>
                    <a:pt x="1180581" y="855342"/>
                    <a:pt x="1198677" y="856795"/>
                    <a:pt x="1217169" y="857192"/>
                  </a:cubicBezTo>
                  <a:cubicBezTo>
                    <a:pt x="1220559" y="857280"/>
                    <a:pt x="1223949" y="857280"/>
                    <a:pt x="1227339" y="857280"/>
                  </a:cubicBezTo>
                  <a:cubicBezTo>
                    <a:pt x="1466678" y="857280"/>
                    <a:pt x="1689551" y="681782"/>
                    <a:pt x="1726887" y="461859"/>
                  </a:cubicBezTo>
                  <a:cubicBezTo>
                    <a:pt x="1746567" y="346064"/>
                    <a:pt x="1714295" y="234320"/>
                    <a:pt x="1636012" y="147143"/>
                  </a:cubicBezTo>
                  <a:cubicBezTo>
                    <a:pt x="1635484" y="146571"/>
                    <a:pt x="1634911" y="146043"/>
                    <a:pt x="1634427" y="145470"/>
                  </a:cubicBezTo>
                  <a:lnTo>
                    <a:pt x="1634427" y="145382"/>
                  </a:lnTo>
                  <a:cubicBezTo>
                    <a:pt x="1573359" y="67760"/>
                    <a:pt x="1479314" y="14750"/>
                    <a:pt x="1371841" y="5107"/>
                  </a:cubicBezTo>
                  <a:cubicBezTo>
                    <a:pt x="1352424" y="1805"/>
                    <a:pt x="1332479" y="0"/>
                    <a:pt x="1312138" y="0"/>
                  </a:cubicBezTo>
                  <a:cubicBezTo>
                    <a:pt x="1146283" y="0"/>
                    <a:pt x="1006316" y="114386"/>
                    <a:pt x="968628" y="268310"/>
                  </a:cubicBezTo>
                  <a:cubicBezTo>
                    <a:pt x="968628" y="268706"/>
                    <a:pt x="968539" y="269102"/>
                    <a:pt x="968495" y="269499"/>
                  </a:cubicBezTo>
                  <a:lnTo>
                    <a:pt x="956079" y="344391"/>
                  </a:lnTo>
                  <a:lnTo>
                    <a:pt x="801583" y="1274406"/>
                  </a:lnTo>
                  <a:lnTo>
                    <a:pt x="799734" y="1285281"/>
                  </a:lnTo>
                  <a:lnTo>
                    <a:pt x="794098" y="1306723"/>
                  </a:lnTo>
                  <a:cubicBezTo>
                    <a:pt x="730829" y="1548219"/>
                    <a:pt x="475420" y="1732963"/>
                    <a:pt x="213362" y="1727636"/>
                  </a:cubicBezTo>
                  <a:cubicBezTo>
                    <a:pt x="211997" y="1727636"/>
                    <a:pt x="210632" y="1727548"/>
                    <a:pt x="209268" y="1727548"/>
                  </a:cubicBezTo>
                  <a:lnTo>
                    <a:pt x="360550" y="852436"/>
                  </a:lnTo>
                  <a:lnTo>
                    <a:pt x="172019" y="850895"/>
                  </a:lnTo>
                  <a:lnTo>
                    <a:pt x="0" y="1863199"/>
                  </a:lnTo>
                  <a:lnTo>
                    <a:pt x="92636" y="1883541"/>
                  </a:lnTo>
                  <a:cubicBezTo>
                    <a:pt x="136224" y="1893095"/>
                    <a:pt x="181618" y="1898422"/>
                    <a:pt x="227451" y="1899391"/>
                  </a:cubicBezTo>
                  <a:cubicBezTo>
                    <a:pt x="232339" y="1899479"/>
                    <a:pt x="237270" y="1899567"/>
                    <a:pt x="242157" y="1899567"/>
                  </a:cubicBezTo>
                  <a:cubicBezTo>
                    <a:pt x="519493" y="1899567"/>
                    <a:pt x="787979" y="1736838"/>
                    <a:pt x="914296" y="1503398"/>
                  </a:cubicBezTo>
                  <a:cubicBezTo>
                    <a:pt x="961099" y="1400284"/>
                    <a:pt x="968099" y="1349298"/>
                    <a:pt x="968099" y="1349298"/>
                  </a:cubicBezTo>
                  <a:lnTo>
                    <a:pt x="968275" y="1349210"/>
                  </a:lnTo>
                  <a:lnTo>
                    <a:pt x="1054263" y="873570"/>
                  </a:lnTo>
                  <a:lnTo>
                    <a:pt x="1061880" y="827824"/>
                  </a:lnTo>
                  <a:cubicBezTo>
                    <a:pt x="1061880" y="827824"/>
                    <a:pt x="1062320" y="827957"/>
                    <a:pt x="1062496" y="828045"/>
                  </a:cubicBezTo>
                  <a:lnTo>
                    <a:pt x="1092832" y="660340"/>
                  </a:lnTo>
                  <a:cubicBezTo>
                    <a:pt x="1092832" y="660340"/>
                    <a:pt x="1092436" y="660208"/>
                    <a:pt x="1092260" y="660076"/>
                  </a:cubicBezTo>
                  <a:close/>
                </a:path>
              </a:pathLst>
            </a:custGeom>
            <a:grpFill/>
            <a:ln w="4398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" name="Freeform: Shape 1">
            <a:extLst>
              <a:ext uri="{FF2B5EF4-FFF2-40B4-BE49-F238E27FC236}">
                <a16:creationId xmlns:a16="http://schemas.microsoft.com/office/drawing/2014/main" id="{846D5BE4-CA5F-6EE7-DA65-5361B16B6E43}"/>
              </a:ext>
            </a:extLst>
          </p:cNvPr>
          <p:cNvSpPr/>
          <p:nvPr userDrawn="1"/>
        </p:nvSpPr>
        <p:spPr>
          <a:xfrm rot="6025549">
            <a:off x="7364217" y="3753376"/>
            <a:ext cx="1657515" cy="398565"/>
          </a:xfrm>
          <a:custGeom>
            <a:avLst/>
            <a:gdLst>
              <a:gd name="connsiteX0" fmla="*/ 1924166 w 1924166"/>
              <a:gd name="connsiteY0" fmla="*/ 0 h 1304925"/>
              <a:gd name="connsiteX1" fmla="*/ 1924166 w 1924166"/>
              <a:gd name="connsiteY1" fmla="*/ 1304925 h 1304925"/>
              <a:gd name="connsiteX2" fmla="*/ 0 w 1924166"/>
              <a:gd name="connsiteY2" fmla="*/ 1304925 h 1304925"/>
              <a:gd name="connsiteX3" fmla="*/ 0 w 1924166"/>
              <a:gd name="connsiteY3" fmla="*/ 716937 h 1304925"/>
              <a:gd name="connsiteX4" fmla="*/ 268736 w 1924166"/>
              <a:gd name="connsiteY4" fmla="*/ 0 h 130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4166" h="1304925">
                <a:moveTo>
                  <a:pt x="1924166" y="0"/>
                </a:moveTo>
                <a:lnTo>
                  <a:pt x="1924166" y="1304925"/>
                </a:lnTo>
                <a:lnTo>
                  <a:pt x="0" y="1304925"/>
                </a:lnTo>
                <a:lnTo>
                  <a:pt x="0" y="716937"/>
                </a:lnTo>
                <a:lnTo>
                  <a:pt x="268736" y="0"/>
                </a:lnTo>
                <a:close/>
              </a:path>
            </a:pathLst>
          </a:custGeom>
          <a:gradFill>
            <a:gsLst>
              <a:gs pos="0">
                <a:srgbClr val="02101D">
                  <a:alpha val="0"/>
                </a:srgbClr>
              </a:gs>
              <a:gs pos="68000">
                <a:srgbClr val="03101C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1">
            <a:extLst>
              <a:ext uri="{FF2B5EF4-FFF2-40B4-BE49-F238E27FC236}">
                <a16:creationId xmlns:a16="http://schemas.microsoft.com/office/drawing/2014/main" id="{BAAB898C-B4C9-33DB-273E-27B727978708}"/>
              </a:ext>
            </a:extLst>
          </p:cNvPr>
          <p:cNvSpPr/>
          <p:nvPr userDrawn="1"/>
        </p:nvSpPr>
        <p:spPr>
          <a:xfrm rot="20367122">
            <a:off x="9441428" y="3894004"/>
            <a:ext cx="1496925" cy="740386"/>
          </a:xfrm>
          <a:custGeom>
            <a:avLst/>
            <a:gdLst>
              <a:gd name="connsiteX0" fmla="*/ 1924166 w 1924166"/>
              <a:gd name="connsiteY0" fmla="*/ 0 h 1304925"/>
              <a:gd name="connsiteX1" fmla="*/ 1924166 w 1924166"/>
              <a:gd name="connsiteY1" fmla="*/ 1304925 h 1304925"/>
              <a:gd name="connsiteX2" fmla="*/ 0 w 1924166"/>
              <a:gd name="connsiteY2" fmla="*/ 1304925 h 1304925"/>
              <a:gd name="connsiteX3" fmla="*/ 0 w 1924166"/>
              <a:gd name="connsiteY3" fmla="*/ 716937 h 1304925"/>
              <a:gd name="connsiteX4" fmla="*/ 268736 w 1924166"/>
              <a:gd name="connsiteY4" fmla="*/ 0 h 130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4166" h="1304925">
                <a:moveTo>
                  <a:pt x="1924166" y="0"/>
                </a:moveTo>
                <a:lnTo>
                  <a:pt x="1924166" y="1304925"/>
                </a:lnTo>
                <a:lnTo>
                  <a:pt x="0" y="1304925"/>
                </a:lnTo>
                <a:lnTo>
                  <a:pt x="0" y="716937"/>
                </a:lnTo>
                <a:lnTo>
                  <a:pt x="268736" y="0"/>
                </a:lnTo>
                <a:close/>
              </a:path>
            </a:pathLst>
          </a:custGeom>
          <a:gradFill>
            <a:gsLst>
              <a:gs pos="0">
                <a:srgbClr val="031B2E">
                  <a:alpha val="0"/>
                </a:srgbClr>
              </a:gs>
              <a:gs pos="77000">
                <a:srgbClr val="031B2E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1D1AB-7E1B-DBBD-A5A8-DECD22295C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76801" y="2322850"/>
            <a:ext cx="4049242" cy="473916"/>
          </a:xfrm>
          <a:prstGeom prst="rect">
            <a:avLst/>
          </a:prstGeom>
        </p:spPr>
        <p:txBody>
          <a:bodyPr anchor="t">
            <a:normAutofit/>
          </a:bodyPr>
          <a:lstStyle>
            <a:lvl1pPr algn="r">
              <a:defRPr sz="3200" i="1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Heading text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FE1E59-11BE-3C41-2229-924EBCB92DA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58836" y="2830696"/>
            <a:ext cx="3467206" cy="49469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000" i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Subtext to be added here</a:t>
            </a:r>
          </a:p>
        </p:txBody>
      </p:sp>
    </p:spTree>
    <p:extLst>
      <p:ext uri="{BB962C8B-B14F-4D97-AF65-F5344CB8AC3E}">
        <p14:creationId xmlns:p14="http://schemas.microsoft.com/office/powerpoint/2010/main" val="2204536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follow-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erson sitting in a chair&#10;&#10;AI-generated content may be incorrect.">
            <a:extLst>
              <a:ext uri="{FF2B5EF4-FFF2-40B4-BE49-F238E27FC236}">
                <a16:creationId xmlns:a16="http://schemas.microsoft.com/office/drawing/2014/main" id="{19F0ECB2-9962-48EA-2DE2-1352670B87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0BBE3F40-12CC-6580-B5D4-B6613A6F7E90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05D85208-FE88-3418-AEAA-BA0718CFC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05E6E97-DF70-203D-F363-954B11BCED97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3893B0D-46AA-AD98-1499-AE3538D18C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21098" y="2480805"/>
            <a:ext cx="7138887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F110FAF-CF98-AC54-2955-BB295DD5BFC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121098" y="3429000"/>
            <a:ext cx="7138887" cy="190632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Body copy here</a:t>
            </a:r>
          </a:p>
        </p:txBody>
      </p:sp>
      <p:sp>
        <p:nvSpPr>
          <p:cNvPr id="36" name="Text Placeholder 59">
            <a:extLst>
              <a:ext uri="{FF2B5EF4-FFF2-40B4-BE49-F238E27FC236}">
                <a16:creationId xmlns:a16="http://schemas.microsoft.com/office/drawing/2014/main" id="{A57B2A91-2EFE-52DE-D9FE-2FE12C38EE7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121098" y="2952464"/>
            <a:ext cx="7138887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330709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circle on a purple background&#10;&#10;AI-generated content may be incorrect.">
            <a:extLst>
              <a:ext uri="{FF2B5EF4-FFF2-40B4-BE49-F238E27FC236}">
                <a16:creationId xmlns:a16="http://schemas.microsoft.com/office/drawing/2014/main" id="{A2AB95BE-2F23-F992-5A71-073EC99CA6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893B0D-46AA-AD98-1499-AE3538D18C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998" y="622647"/>
            <a:ext cx="7138887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F110FAF-CF98-AC54-2955-BB295DD5BFC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810997" y="1528558"/>
            <a:ext cx="7138887" cy="64206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EC38D1D-292A-1209-8F4A-A8F74A061F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00440" y="2509766"/>
            <a:ext cx="785992" cy="5504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4pPr>
              <a:buNone/>
              <a:defRPr/>
            </a:lvl4pPr>
          </a:lstStyle>
          <a:p>
            <a:pPr lvl="0"/>
            <a:r>
              <a:rPr lang="en-GB"/>
              <a:t>01.</a:t>
            </a:r>
          </a:p>
        </p:txBody>
      </p:sp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5843ADAE-6FB5-EA2E-3A75-23AE65BCA2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02715" y="3323602"/>
            <a:ext cx="924566" cy="5504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4pPr>
              <a:buNone/>
              <a:defRPr/>
            </a:lvl4pPr>
          </a:lstStyle>
          <a:p>
            <a:pPr lvl="0"/>
            <a:r>
              <a:rPr lang="en-GB"/>
              <a:t>02.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31FBF548-F7E1-AA00-1127-8291896E51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00440" y="4126184"/>
            <a:ext cx="924566" cy="5504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4pPr>
              <a:buNone/>
              <a:defRPr/>
            </a:lvl4pPr>
          </a:lstStyle>
          <a:p>
            <a:pPr lvl="0"/>
            <a:r>
              <a:rPr lang="en-GB"/>
              <a:t>03.</a:t>
            </a:r>
          </a:p>
        </p:txBody>
      </p:sp>
      <p:sp>
        <p:nvSpPr>
          <p:cNvPr id="29" name="Text Placeholder 25">
            <a:extLst>
              <a:ext uri="{FF2B5EF4-FFF2-40B4-BE49-F238E27FC236}">
                <a16:creationId xmlns:a16="http://schemas.microsoft.com/office/drawing/2014/main" id="{CB2ACDC8-14BA-6232-30A6-433B424BAC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00440" y="4941686"/>
            <a:ext cx="924566" cy="5504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4pPr>
              <a:buNone/>
              <a:defRPr/>
            </a:lvl4pPr>
          </a:lstStyle>
          <a:p>
            <a:pPr lvl="0"/>
            <a:r>
              <a:rPr lang="en-GB"/>
              <a:t>04.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5B7B033A-3895-3382-A599-E4E17236DF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14980" y="2516312"/>
            <a:ext cx="924565" cy="5504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4pPr>
              <a:buNone/>
              <a:defRPr/>
            </a:lvl4pPr>
          </a:lstStyle>
          <a:p>
            <a:pPr lvl="0"/>
            <a:r>
              <a:rPr lang="en-GB"/>
              <a:t>05.</a:t>
            </a:r>
          </a:p>
        </p:txBody>
      </p:sp>
      <p:sp>
        <p:nvSpPr>
          <p:cNvPr id="31" name="Text Placeholder 25">
            <a:extLst>
              <a:ext uri="{FF2B5EF4-FFF2-40B4-BE49-F238E27FC236}">
                <a16:creationId xmlns:a16="http://schemas.microsoft.com/office/drawing/2014/main" id="{5693406E-0D1E-09CA-A0FF-2E06743D2A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17256" y="3330148"/>
            <a:ext cx="924566" cy="5504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4pPr>
              <a:buNone/>
              <a:defRPr/>
            </a:lvl4pPr>
          </a:lstStyle>
          <a:p>
            <a:pPr lvl="0"/>
            <a:r>
              <a:rPr lang="en-GB"/>
              <a:t>06.</a:t>
            </a: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CB911EF4-6E82-2C3C-D20D-9F8B84C074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14981" y="4132730"/>
            <a:ext cx="924566" cy="5504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4pPr>
              <a:buNone/>
              <a:defRPr/>
            </a:lvl4pPr>
          </a:lstStyle>
          <a:p>
            <a:pPr lvl="0"/>
            <a:r>
              <a:rPr lang="en-GB"/>
              <a:t>07.</a:t>
            </a:r>
          </a:p>
        </p:txBody>
      </p:sp>
      <p:sp>
        <p:nvSpPr>
          <p:cNvPr id="33" name="Text Placeholder 25">
            <a:extLst>
              <a:ext uri="{FF2B5EF4-FFF2-40B4-BE49-F238E27FC236}">
                <a16:creationId xmlns:a16="http://schemas.microsoft.com/office/drawing/2014/main" id="{DA748BC6-5B97-5832-458C-CDF8D0B3BB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14981" y="4948232"/>
            <a:ext cx="924566" cy="5504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  <a:lvl4pPr>
              <a:buNone/>
              <a:defRPr/>
            </a:lvl4pPr>
          </a:lstStyle>
          <a:p>
            <a:pPr lvl="0"/>
            <a:r>
              <a:rPr lang="en-GB"/>
              <a:t>08.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687949F-A575-A972-0757-B6C39B3FC93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25864" y="2516312"/>
            <a:ext cx="1801826" cy="265348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sz="1800"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here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8998C2AD-5A76-A2C3-5B3F-ED66FE238E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25864" y="2812112"/>
            <a:ext cx="1765935" cy="2307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1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Small text added here</a:t>
            </a:r>
          </a:p>
        </p:txBody>
      </p:sp>
      <p:sp>
        <p:nvSpPr>
          <p:cNvPr id="45" name="Text Placeholder 40">
            <a:extLst>
              <a:ext uri="{FF2B5EF4-FFF2-40B4-BE49-F238E27FC236}">
                <a16:creationId xmlns:a16="http://schemas.microsoft.com/office/drawing/2014/main" id="{E320CDF8-7F97-A5D3-B408-78E20A34E9E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25864" y="3330148"/>
            <a:ext cx="1801826" cy="265348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sz="1800"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here</a:t>
            </a:r>
          </a:p>
        </p:txBody>
      </p:sp>
      <p:sp>
        <p:nvSpPr>
          <p:cNvPr id="46" name="Text Placeholder 43">
            <a:extLst>
              <a:ext uri="{FF2B5EF4-FFF2-40B4-BE49-F238E27FC236}">
                <a16:creationId xmlns:a16="http://schemas.microsoft.com/office/drawing/2014/main" id="{6A308502-8FD5-BDCB-D431-2ECCFC06538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5864" y="3625948"/>
            <a:ext cx="1765935" cy="2307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1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Small text added here</a:t>
            </a:r>
          </a:p>
        </p:txBody>
      </p:sp>
      <p:sp>
        <p:nvSpPr>
          <p:cNvPr id="47" name="Text Placeholder 40">
            <a:extLst>
              <a:ext uri="{FF2B5EF4-FFF2-40B4-BE49-F238E27FC236}">
                <a16:creationId xmlns:a16="http://schemas.microsoft.com/office/drawing/2014/main" id="{E586C781-0454-7482-CAF1-AD2710CAE3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25864" y="4126184"/>
            <a:ext cx="1801826" cy="265348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sz="1800"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here</a:t>
            </a:r>
          </a:p>
        </p:txBody>
      </p:sp>
      <p:sp>
        <p:nvSpPr>
          <p:cNvPr id="48" name="Text Placeholder 43">
            <a:extLst>
              <a:ext uri="{FF2B5EF4-FFF2-40B4-BE49-F238E27FC236}">
                <a16:creationId xmlns:a16="http://schemas.microsoft.com/office/drawing/2014/main" id="{456337BC-D3DF-335D-D9A2-D2AB8964F57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25864" y="4421984"/>
            <a:ext cx="1765935" cy="2307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1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Small text added here</a:t>
            </a:r>
          </a:p>
        </p:txBody>
      </p:sp>
      <p:sp>
        <p:nvSpPr>
          <p:cNvPr id="49" name="Text Placeholder 40">
            <a:extLst>
              <a:ext uri="{FF2B5EF4-FFF2-40B4-BE49-F238E27FC236}">
                <a16:creationId xmlns:a16="http://schemas.microsoft.com/office/drawing/2014/main" id="{DF8A7322-5BA8-7BB4-906F-24032DAEC23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827079" y="4941686"/>
            <a:ext cx="1801826" cy="265348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sz="1800"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here</a:t>
            </a:r>
          </a:p>
        </p:txBody>
      </p:sp>
      <p:sp>
        <p:nvSpPr>
          <p:cNvPr id="50" name="Text Placeholder 43">
            <a:extLst>
              <a:ext uri="{FF2B5EF4-FFF2-40B4-BE49-F238E27FC236}">
                <a16:creationId xmlns:a16="http://schemas.microsoft.com/office/drawing/2014/main" id="{C71B031A-7E6F-E5FE-33A8-1AA65823237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27079" y="5237486"/>
            <a:ext cx="1765935" cy="2307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1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Small text added here</a:t>
            </a:r>
          </a:p>
        </p:txBody>
      </p:sp>
      <p:sp>
        <p:nvSpPr>
          <p:cNvPr id="51" name="Text Placeholder 40">
            <a:extLst>
              <a:ext uri="{FF2B5EF4-FFF2-40B4-BE49-F238E27FC236}">
                <a16:creationId xmlns:a16="http://schemas.microsoft.com/office/drawing/2014/main" id="{D59D4C2E-E3B5-4D28-3088-AAE7548C247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73270" y="2506475"/>
            <a:ext cx="1801826" cy="265348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sz="1800"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here</a:t>
            </a:r>
          </a:p>
        </p:txBody>
      </p:sp>
      <p:sp>
        <p:nvSpPr>
          <p:cNvPr id="52" name="Text Placeholder 43">
            <a:extLst>
              <a:ext uri="{FF2B5EF4-FFF2-40B4-BE49-F238E27FC236}">
                <a16:creationId xmlns:a16="http://schemas.microsoft.com/office/drawing/2014/main" id="{F9372DA5-DAD9-6FE1-CEB7-60D2592237E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73270" y="2802275"/>
            <a:ext cx="1765935" cy="2307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1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Small text added here</a:t>
            </a:r>
          </a:p>
        </p:txBody>
      </p:sp>
      <p:sp>
        <p:nvSpPr>
          <p:cNvPr id="53" name="Text Placeholder 40">
            <a:extLst>
              <a:ext uri="{FF2B5EF4-FFF2-40B4-BE49-F238E27FC236}">
                <a16:creationId xmlns:a16="http://schemas.microsoft.com/office/drawing/2014/main" id="{A03994C8-BF3F-E74B-F87A-FD0B3716ADB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173270" y="3330148"/>
            <a:ext cx="1801826" cy="265348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sz="1800"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here</a:t>
            </a:r>
          </a:p>
        </p:txBody>
      </p:sp>
      <p:sp>
        <p:nvSpPr>
          <p:cNvPr id="54" name="Text Placeholder 43">
            <a:extLst>
              <a:ext uri="{FF2B5EF4-FFF2-40B4-BE49-F238E27FC236}">
                <a16:creationId xmlns:a16="http://schemas.microsoft.com/office/drawing/2014/main" id="{306A69BC-6AC4-4C01-5D03-991D5051E3B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173270" y="3625948"/>
            <a:ext cx="1765935" cy="2307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1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Small text added here</a:t>
            </a:r>
          </a:p>
        </p:txBody>
      </p:sp>
      <p:sp>
        <p:nvSpPr>
          <p:cNvPr id="55" name="Text Placeholder 40">
            <a:extLst>
              <a:ext uri="{FF2B5EF4-FFF2-40B4-BE49-F238E27FC236}">
                <a16:creationId xmlns:a16="http://schemas.microsoft.com/office/drawing/2014/main" id="{EEB4709F-4F92-20B7-9EB0-7C81F587816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173270" y="4131169"/>
            <a:ext cx="1801826" cy="265348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sz="1800"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here</a:t>
            </a:r>
          </a:p>
        </p:txBody>
      </p:sp>
      <p:sp>
        <p:nvSpPr>
          <p:cNvPr id="56" name="Text Placeholder 43">
            <a:extLst>
              <a:ext uri="{FF2B5EF4-FFF2-40B4-BE49-F238E27FC236}">
                <a16:creationId xmlns:a16="http://schemas.microsoft.com/office/drawing/2014/main" id="{01F52C90-A1C9-93A8-FED6-508113B547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173270" y="4426969"/>
            <a:ext cx="1765935" cy="2307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1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Small text added here</a:t>
            </a:r>
          </a:p>
        </p:txBody>
      </p:sp>
      <p:sp>
        <p:nvSpPr>
          <p:cNvPr id="57" name="Text Placeholder 40">
            <a:extLst>
              <a:ext uri="{FF2B5EF4-FFF2-40B4-BE49-F238E27FC236}">
                <a16:creationId xmlns:a16="http://schemas.microsoft.com/office/drawing/2014/main" id="{4E787524-0EBB-4F6C-DE07-C1FC618A3F1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73270" y="4948232"/>
            <a:ext cx="1801826" cy="265348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sz="1800"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Heading here</a:t>
            </a:r>
          </a:p>
        </p:txBody>
      </p:sp>
      <p:sp>
        <p:nvSpPr>
          <p:cNvPr id="58" name="Text Placeholder 43">
            <a:extLst>
              <a:ext uri="{FF2B5EF4-FFF2-40B4-BE49-F238E27FC236}">
                <a16:creationId xmlns:a16="http://schemas.microsoft.com/office/drawing/2014/main" id="{F1DE3E59-1869-BAD6-54E7-F76C9C3C1DE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73270" y="5244032"/>
            <a:ext cx="1765935" cy="2307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10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GB"/>
              <a:t>Small text added here</a:t>
            </a:r>
          </a:p>
        </p:txBody>
      </p:sp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EB5784AB-12A2-A987-49F6-1CFC62C0343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10997" y="1075551"/>
            <a:ext cx="7138887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75FBA4-12CA-9867-09F1-AC497D2AE0C3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97F2B4F7-54A5-CA0F-6C3E-C9E437882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ABA59E-602C-005A-A0C9-09F82E630958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66500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circle on a purple background&#10;&#10;AI-generated content may be incorrect.">
            <a:extLst>
              <a:ext uri="{FF2B5EF4-FFF2-40B4-BE49-F238E27FC236}">
                <a16:creationId xmlns:a16="http://schemas.microsoft.com/office/drawing/2014/main" id="{A2AB95BE-2F23-F992-5A71-073EC99CA6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893B0D-46AA-AD98-1499-AE3538D18C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998" y="622647"/>
            <a:ext cx="7138887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F110FAF-CF98-AC54-2955-BB295DD5BFC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810997" y="1528558"/>
            <a:ext cx="7138887" cy="64206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Intro copy here</a:t>
            </a:r>
          </a:p>
        </p:txBody>
      </p:sp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EB5784AB-12A2-A987-49F6-1CFC62C0343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10997" y="1075551"/>
            <a:ext cx="7138887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57F10D-9960-2088-07F4-4A452A8D775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10996" y="2509410"/>
            <a:ext cx="7138888" cy="2384425"/>
          </a:xfrm>
          <a:prstGeom prst="rect">
            <a:avLst/>
          </a:prstGeom>
        </p:spPr>
        <p:txBody>
          <a:bodyPr>
            <a:noAutofit/>
          </a:bodyPr>
          <a:lstStyle>
            <a:lvl1pPr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First item</a:t>
            </a:r>
          </a:p>
          <a:p>
            <a:pPr lvl="0"/>
            <a:r>
              <a:rPr lang="en-GB"/>
              <a:t>Second item</a:t>
            </a:r>
          </a:p>
          <a:p>
            <a:pPr lvl="0"/>
            <a:r>
              <a:rPr lang="en-GB"/>
              <a:t>Third item</a:t>
            </a:r>
          </a:p>
          <a:p>
            <a:pPr lvl="0"/>
            <a:r>
              <a:rPr lang="en-GB"/>
              <a:t>Fourth item</a:t>
            </a:r>
          </a:p>
          <a:p>
            <a:pPr lvl="0"/>
            <a:r>
              <a:rPr lang="en-GB"/>
              <a:t>Fifth item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76FF36-11A7-8B69-FE1F-69DF5FEE871B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6FAD26B6-59B3-7ED6-2E4E-F9C9EF435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F1E72D-418D-8CA2-6CB5-3916D9EB190A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7092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499E48-AD59-D2A6-880B-66CA6B131DFC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E8405D-4DEC-4F33-B688-92600C91A445}"/>
              </a:ext>
            </a:extLst>
          </p:cNvPr>
          <p:cNvSpPr/>
          <p:nvPr userDrawn="1"/>
        </p:nvSpPr>
        <p:spPr>
          <a:xfrm>
            <a:off x="2394857" y="6008914"/>
            <a:ext cx="9797143" cy="849087"/>
          </a:xfrm>
          <a:prstGeom prst="rect">
            <a:avLst/>
          </a:prstGeom>
          <a:gradFill>
            <a:gsLst>
              <a:gs pos="12000">
                <a:srgbClr val="F5F4FC">
                  <a:alpha val="0"/>
                </a:srgbClr>
              </a:gs>
              <a:gs pos="100000">
                <a:srgbClr val="F5F4F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80A6944-5B23-3441-B6C6-484670D14F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3600" y="679591"/>
            <a:ext cx="10024271" cy="373712"/>
          </a:xfrm>
          <a:prstGeom prst="rect">
            <a:avLst/>
          </a:prstGeom>
        </p:spPr>
        <p:txBody>
          <a:bodyPr/>
          <a:lstStyle>
            <a:lvl1pPr>
              <a:defRPr sz="33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r>
              <a:rPr lang="en-US"/>
              <a:t>Top Heading here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9B71705-442C-622F-2A55-3D3BC95EF7B0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773599" y="2030776"/>
            <a:ext cx="10024271" cy="368908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Body copy here</a:t>
            </a:r>
          </a:p>
        </p:txBody>
      </p:sp>
      <p:sp>
        <p:nvSpPr>
          <p:cNvPr id="59" name="Text Placeholder 59">
            <a:extLst>
              <a:ext uri="{FF2B5EF4-FFF2-40B4-BE49-F238E27FC236}">
                <a16:creationId xmlns:a16="http://schemas.microsoft.com/office/drawing/2014/main" id="{664BC426-6DFD-A3D4-37DA-1B11C9156C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3599" y="1132546"/>
            <a:ext cx="10024271" cy="373712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accent5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GB"/>
              <a:t>Subheading here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4D8228B-F4CD-E200-A0A9-0CD7A3933B0D}"/>
              </a:ext>
            </a:extLst>
          </p:cNvPr>
          <p:cNvGrpSpPr/>
          <p:nvPr userDrawn="1"/>
        </p:nvGrpSpPr>
        <p:grpSpPr>
          <a:xfrm>
            <a:off x="8762553" y="6278640"/>
            <a:ext cx="3162746" cy="309637"/>
            <a:chOff x="8762553" y="6245598"/>
            <a:chExt cx="3162746" cy="309637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AC7DC26E-DCDC-2F30-0CFC-62CF6BA63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04941" y="6245598"/>
              <a:ext cx="1020358" cy="309637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9F8FFF0-114A-77BE-7AD5-E67578EB80A9}"/>
                </a:ext>
              </a:extLst>
            </p:cNvPr>
            <p:cNvSpPr txBox="1"/>
            <p:nvPr/>
          </p:nvSpPr>
          <p:spPr>
            <a:xfrm>
              <a:off x="8762553" y="6305076"/>
              <a:ext cx="212207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© </a:t>
              </a:r>
              <a:r>
                <a:rPr lang="en-GB" sz="900" err="1">
                  <a:latin typeface="Poppins Light" panose="00000400000000000000" pitchFamily="2" charset="0"/>
                  <a:cs typeface="Poppins Light" panose="00000400000000000000" pitchFamily="2" charset="0"/>
                </a:rPr>
                <a:t>Pacera</a:t>
              </a:r>
              <a:r>
                <a:rPr lang="en-GB" sz="900">
                  <a:latin typeface="Poppins Light" panose="00000400000000000000" pitchFamily="2" charset="0"/>
                  <a:cs typeface="Poppins Light" panose="00000400000000000000" pitchFamily="2" charset="0"/>
                </a:rPr>
                <a:t> 2026. All rights reserved</a:t>
              </a:r>
              <a:endParaRPr lang="en-US" sz="900">
                <a:latin typeface="Poppins Light" panose="00000400000000000000" pitchFamily="2" charset="0"/>
                <a:cs typeface="Poppins Light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1542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8431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9" r:id="rId9"/>
    <p:sldLayoutId id="2147483655" r:id="rId10"/>
    <p:sldLayoutId id="2147483667" r:id="rId11"/>
    <p:sldLayoutId id="2147483666" r:id="rId12"/>
    <p:sldLayoutId id="2147483668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8" r:id="rId21"/>
    <p:sldLayoutId id="2147483679" r:id="rId22"/>
    <p:sldLayoutId id="2147483680" r:id="rId23"/>
    <p:sldLayoutId id="2147483677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hackdays.olegs.eu/" TargetMode="Externa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ksejsKudrins/PaceraHackDaysRag" TargetMode="Externa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jules.google/" TargetMode="Externa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398E8-E53D-25B1-187D-EC900B782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441AE50-C70D-C837-7D31-FFBB9A43DE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9145" y="4655668"/>
            <a:ext cx="8347575" cy="473916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2000" i="0">
                <a:latin typeface="Poppins"/>
                <a:cs typeface="Poppins"/>
              </a:rPr>
              <a:t>Team10 – RAG: 	</a:t>
            </a:r>
            <a:endParaRPr lang="en-US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BD3F887-05AB-9347-A9B0-97FADF9FC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39146" y="5163514"/>
            <a:ext cx="7404854" cy="494699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GB"/>
              <a:t>Aleksejs, Nikolajs, Olegs, Yurii</a:t>
            </a:r>
          </a:p>
        </p:txBody>
      </p:sp>
    </p:spTree>
    <p:extLst>
      <p:ext uri="{BB962C8B-B14F-4D97-AF65-F5344CB8AC3E}">
        <p14:creationId xmlns:p14="http://schemas.microsoft.com/office/powerpoint/2010/main" val="3269222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7ADB5-7DA9-5802-DF77-E76FEE181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 dirty="0">
                <a:latin typeface="Poppins SemiBold"/>
                <a:cs typeface="Poppins SemiBold"/>
              </a:rPr>
              <a:t>Hypothetical Document Embeddings (</a:t>
            </a:r>
            <a:r>
              <a:rPr lang="en-GB" dirty="0" err="1">
                <a:latin typeface="Poppins SemiBold"/>
                <a:cs typeface="Poppins SemiBold"/>
              </a:rPr>
              <a:t>HyDE</a:t>
            </a:r>
            <a:r>
              <a:rPr lang="en-GB" dirty="0">
                <a:latin typeface="Poppins SemiBold"/>
                <a:cs typeface="Poppins SemiBold"/>
              </a:rPr>
              <a:t>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7B9B6-1458-35F0-16D9-5BC4CE0F0030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73599" y="1718161"/>
            <a:ext cx="10024271" cy="4304547"/>
          </a:xfrm>
        </p:spPr>
        <p:txBody>
          <a:bodyPr lIns="91440" tIns="45720" rIns="91440" bIns="45720" anchor="t">
            <a:normAutofit fontScale="92500" lnSpcReduction="10000"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Poppins Light"/>
                <a:cs typeface="Poppins Light"/>
              </a:rPr>
              <a:t>Queries use different vocabulary than documentation</a:t>
            </a:r>
            <a:endParaRPr lang="en-US">
              <a:solidFill>
                <a:srgbClr val="000000"/>
              </a:solidFill>
              <a:latin typeface="Poppins Light"/>
              <a:cs typeface="Poppins Light"/>
            </a:endParaRPr>
          </a:p>
          <a:p>
            <a:pPr marL="800100" lvl="1" indent="-342900">
              <a:buChar char="•"/>
            </a:pPr>
            <a:r>
              <a:rPr lang="en-US" dirty="0">
                <a:solidFill>
                  <a:srgbClr val="000000"/>
                </a:solidFill>
                <a:latin typeface="Poppins Light"/>
                <a:cs typeface="Poppins Light"/>
              </a:rPr>
              <a:t>Users: casual language</a:t>
            </a:r>
            <a:endParaRPr lang="en-US">
              <a:cs typeface="Poppins"/>
            </a:endParaRPr>
          </a:p>
          <a:p>
            <a:pPr marL="800100" lvl="1" indent="-342900">
              <a:buChar char="•"/>
            </a:pPr>
            <a:r>
              <a:rPr lang="en-US" dirty="0">
                <a:solidFill>
                  <a:srgbClr val="000000"/>
                </a:solidFill>
                <a:latin typeface="Poppins Light"/>
                <a:cs typeface="Poppins Light"/>
              </a:rPr>
              <a:t>Docs: technical terminology</a:t>
            </a:r>
            <a:endParaRPr lang="en-US">
              <a:cs typeface="Poppins"/>
            </a:endParaRPr>
          </a:p>
          <a:p>
            <a:pPr marL="800100" lvl="1" indent="-342900">
              <a:buChar char="•"/>
            </a:pPr>
            <a:r>
              <a:rPr lang="en-US" dirty="0">
                <a:solidFill>
                  <a:srgbClr val="000000"/>
                </a:solidFill>
                <a:latin typeface="Poppins Light"/>
                <a:cs typeface="Poppins Light"/>
              </a:rPr>
              <a:t>Result: Vocabulary mismatch</a:t>
            </a:r>
            <a:endParaRPr lang="en-US">
              <a:cs typeface="Poppins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Poppins Light"/>
                <a:cs typeface="Poppins Light"/>
              </a:rPr>
              <a:t>Questions are short and lack context</a:t>
            </a:r>
            <a:endParaRPr lang="en-US"/>
          </a:p>
          <a:p>
            <a:pPr marL="800100" lvl="1" indent="-34290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Poppins Light"/>
                <a:cs typeface="Poppins Light"/>
              </a:rPr>
              <a:t>Sparse queries vs detailed docs</a:t>
            </a:r>
            <a:endParaRPr lang="en-US">
              <a:cs typeface="Poppins"/>
            </a:endParaRPr>
          </a:p>
          <a:p>
            <a:pPr marL="800100" lvl="1" indent="-34290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Poppins Light"/>
                <a:cs typeface="Poppins Light"/>
              </a:rPr>
              <a:t>Poor embedding match</a:t>
            </a:r>
            <a:endParaRPr lang="en-US">
              <a:cs typeface="Poppins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Poppins Light"/>
                <a:cs typeface="Poppins Light"/>
              </a:rPr>
              <a:t>Users don't know technical terminology</a:t>
            </a:r>
            <a:endParaRPr lang="en-US"/>
          </a:p>
          <a:p>
            <a:pPr marL="800100" lvl="1" indent="-34290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Poppins Light"/>
                <a:cs typeface="Poppins Light"/>
              </a:rPr>
              <a:t>Semantic gap between query and answer</a:t>
            </a:r>
            <a:endParaRPr lang="en-US" dirty="0">
              <a:solidFill>
                <a:srgbClr val="767676"/>
              </a:solidFill>
              <a:latin typeface="Poppins"/>
              <a:ea typeface="+mn-lt"/>
              <a:cs typeface="Poppins"/>
            </a:endParaRPr>
          </a:p>
          <a:p>
            <a:pPr lvl="1"/>
            <a:endParaRPr lang="en-US" dirty="0">
              <a:solidFill>
                <a:srgbClr val="767676"/>
              </a:solidFill>
              <a:latin typeface="Poppins"/>
              <a:ea typeface="+mn-lt"/>
              <a:cs typeface="Poppins"/>
            </a:endParaRPr>
          </a:p>
          <a:p>
            <a:pPr lvl="1">
              <a:buFont typeface="Arial"/>
            </a:pPr>
            <a:r>
              <a:rPr lang="en-US" b="1" dirty="0">
                <a:solidFill>
                  <a:srgbClr val="767676"/>
                </a:solidFill>
                <a:latin typeface="Poppins"/>
                <a:ea typeface="+mn-lt"/>
                <a:cs typeface="+mn-lt"/>
              </a:rPr>
              <a:t>Solution:</a:t>
            </a:r>
          </a:p>
          <a:p>
            <a:pPr lvl="1"/>
            <a:r>
              <a:rPr lang="en-US" b="1" dirty="0">
                <a:solidFill>
                  <a:srgbClr val="767676"/>
                </a:solidFill>
                <a:latin typeface="Poppins"/>
                <a:ea typeface="+mn-lt"/>
                <a:cs typeface="+mn-lt"/>
              </a:rPr>
              <a:t>Generate a hypothetical answer to the user's query, then search using the hypothetical answer's embedding instead of the query embedding."</a:t>
            </a:r>
            <a:endParaRPr lang="en-US" b="1" dirty="0">
              <a:latin typeface="Poppins"/>
              <a:ea typeface="+mn-lt"/>
              <a:cs typeface="+mn-lt"/>
            </a:endParaRPr>
          </a:p>
          <a:p>
            <a:pPr lvl="1">
              <a:buFont typeface="Arial"/>
            </a:pPr>
            <a:endParaRPr lang="en-US" dirty="0">
              <a:solidFill>
                <a:srgbClr val="767676"/>
              </a:solidFill>
              <a:latin typeface="Poppins"/>
              <a:cs typeface="Poppins"/>
            </a:endParaRPr>
          </a:p>
          <a:p>
            <a:pPr lvl="1"/>
            <a:endParaRPr lang="en-US" sz="2000" dirty="0">
              <a:solidFill>
                <a:srgbClr val="767676"/>
              </a:solidFill>
              <a:latin typeface="Poppins"/>
              <a:cs typeface="Poppins"/>
            </a:endParaRPr>
          </a:p>
          <a:p>
            <a:pPr marL="285750" indent="-285750">
              <a:buFont typeface="Arial"/>
              <a:buChar char="•"/>
            </a:pP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FBD1E-3D12-1CF9-CCB8-5BE9BF6BD46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lIns="91440" tIns="45720" rIns="91440" bIns="45720" anchor="t"/>
          <a:lstStyle/>
          <a:p>
            <a:r>
              <a:rPr lang="en-GB">
                <a:latin typeface="Poppins SemiBold"/>
                <a:cs typeface="Poppins SemiBold"/>
              </a:rPr>
              <a:t>Why do we need it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6140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825652-8E00-8935-D55F-8E3E15CCF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A7D17-FA36-ECC1-6FD4-5E546039C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 dirty="0">
                <a:latin typeface="Poppins SemiBold"/>
                <a:cs typeface="Poppins SemiBold"/>
              </a:rPr>
              <a:t>Hypothetical Document Embeddings (</a:t>
            </a:r>
            <a:r>
              <a:rPr lang="en-GB" dirty="0" err="1">
                <a:latin typeface="Poppins SemiBold"/>
                <a:cs typeface="Poppins SemiBold"/>
              </a:rPr>
              <a:t>HyDE</a:t>
            </a:r>
            <a:r>
              <a:rPr lang="en-GB" dirty="0">
                <a:latin typeface="Poppins SemiBold"/>
                <a:cs typeface="Poppins SemiBold"/>
              </a:rPr>
              <a:t>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5059B9-0F3E-6877-6305-23D5A0473BA7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73599" y="1718161"/>
            <a:ext cx="10024271" cy="4304547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2000" b="1" dirty="0">
                <a:latin typeface="Poppins Light"/>
                <a:cs typeface="Poppins Light"/>
              </a:rPr>
              <a:t>✅ Benefit 1: Better Semantic Matching</a:t>
            </a:r>
            <a:endParaRPr lang="en-US" sz="2000" dirty="0">
              <a:latin typeface="Poppins Light"/>
              <a:cs typeface="Poppins Light"/>
            </a:endParaRPr>
          </a:p>
          <a:p>
            <a:r>
              <a:rPr lang="en-US" sz="2000" b="1" dirty="0">
                <a:latin typeface="Poppins Light"/>
                <a:cs typeface="Poppins Light"/>
              </a:rPr>
              <a:t>✅ Benefit 2: Vocabulary Adaptation</a:t>
            </a:r>
            <a:endParaRPr lang="en-US" sz="2000">
              <a:latin typeface="Poppins Light"/>
              <a:cs typeface="Poppins Light"/>
            </a:endParaRPr>
          </a:p>
          <a:p>
            <a:r>
              <a:rPr lang="en-US" sz="2000" b="1" dirty="0">
                <a:latin typeface="Poppins Light"/>
                <a:cs typeface="Poppins Light"/>
              </a:rPr>
              <a:t>✅ Benefit 3: Handles Vague Queries</a:t>
            </a:r>
            <a:endParaRPr lang="en-US" sz="2000">
              <a:latin typeface="Poppins Light"/>
              <a:cs typeface="Poppins Light"/>
            </a:endParaRPr>
          </a:p>
          <a:p>
            <a:r>
              <a:rPr lang="en-US" sz="2000" b="1" dirty="0">
                <a:latin typeface="Poppins Light"/>
                <a:cs typeface="Poppins Light"/>
              </a:rPr>
              <a:t>✅ Benefit 4: Domain Intelligence</a:t>
            </a:r>
            <a:endParaRPr lang="en-US" sz="2000">
              <a:latin typeface="Poppins Light"/>
              <a:cs typeface="Poppins Light"/>
            </a:endParaRPr>
          </a:p>
          <a:p>
            <a:r>
              <a:rPr lang="en-US" sz="2000" b="1" dirty="0">
                <a:latin typeface="Poppins Light"/>
                <a:cs typeface="Poppins Light"/>
              </a:rPr>
              <a:t>✅ Benefit 5: Simple to Implement</a:t>
            </a:r>
            <a:endParaRPr lang="en-US" sz="2000">
              <a:latin typeface="Poppins Light"/>
              <a:cs typeface="Poppins Light"/>
            </a:endParaRPr>
          </a:p>
          <a:p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F20922-397F-D9C0-C128-47C5BB5C294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lIns="91440" tIns="45720" rIns="91440" bIns="45720" anchor="t"/>
          <a:lstStyle/>
          <a:p>
            <a:r>
              <a:rPr lang="en-GB" dirty="0">
                <a:latin typeface="Poppins SemiBold"/>
                <a:cs typeface="Poppins SemiBold"/>
              </a:rPr>
              <a:t>Key benefits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3929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781F0D-09C9-6D3F-D620-A86E5E569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diagram of a document embedding&#10;&#10;AI-generated content may be incorrect.">
            <a:extLst>
              <a:ext uri="{FF2B5EF4-FFF2-40B4-BE49-F238E27FC236}">
                <a16:creationId xmlns:a16="http://schemas.microsoft.com/office/drawing/2014/main" id="{B973A4C5-646F-DCF0-9DB8-A07E5A11C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24" y="218412"/>
            <a:ext cx="11884926" cy="601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327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F8073-1E87-DD05-5A47-98E4EF8AA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FCAC1-AB5B-428A-F324-2791FFD80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>
                <a:latin typeface="Poppins SemiBold"/>
                <a:cs typeface="Poppins SemiBold"/>
              </a:rPr>
              <a:t>Multi-Query Expansion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D19AE-C000-78C9-9944-7540C116C00A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 lIns="91440" tIns="45720" rIns="91440" bIns="45720" anchor="t">
            <a:normAutofit/>
          </a:bodyPr>
          <a:lstStyle/>
          <a:p>
            <a:pPr>
              <a:spcBef>
                <a:spcPts val="1000"/>
              </a:spcBef>
            </a:pPr>
            <a:r>
              <a:rPr lang="en-US" sz="2000">
                <a:latin typeface="Poppins Light"/>
                <a:cs typeface="Poppins Light"/>
              </a:rPr>
              <a:t>Traditional RAG systems search using the user's exact query, which can miss relevant documents when:</a:t>
            </a:r>
            <a:endParaRPr lang="en-US"/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 sz="2000">
                <a:latin typeface="Poppins Light"/>
                <a:cs typeface="Poppins Light"/>
              </a:rPr>
              <a:t>Queries are ambiguous or vague</a:t>
            </a:r>
            <a:endParaRPr lang="en-US"/>
          </a:p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 sz="2000">
                <a:latin typeface="Poppins Light"/>
                <a:cs typeface="Poppins Light"/>
              </a:rPr>
              <a:t>Users phrase questions differently than documentation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Poppins Light"/>
                <a:cs typeface="Poppins Light"/>
              </a:rPr>
              <a:t>Questions have multiple interpretations or aspects</a:t>
            </a:r>
            <a:endParaRPr lang="en-GB"/>
          </a:p>
          <a:p>
            <a:endParaRPr lang="en-US" sz="2000"/>
          </a:p>
          <a:p>
            <a:r>
              <a:rPr lang="en-US" sz="2000">
                <a:latin typeface="Poppins Light"/>
                <a:cs typeface="Poppins Light"/>
              </a:rPr>
              <a:t>To address this issues, we can generate multiple variations of the user's query, search with ALL variations, then combine and deduplicate results.</a:t>
            </a:r>
            <a:endParaRPr lang="en-US"/>
          </a:p>
          <a:p>
            <a:endParaRPr lang="en-US" sz="2000"/>
          </a:p>
          <a:p>
            <a:endParaRPr lang="en-US" sz="20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FD3E1-1A52-55A3-61D0-041EFE189B6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lIns="91440" tIns="45720" rIns="91440" bIns="45720" anchor="t"/>
          <a:lstStyle/>
          <a:p>
            <a:r>
              <a:rPr lang="en-GB">
                <a:latin typeface="Poppins SemiBold"/>
                <a:cs typeface="Poppins SemiBold"/>
              </a:rPr>
              <a:t>Why do we need it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8934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17496-4CDB-65C7-45A5-EA2C531DD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23D5-5107-24D2-FF32-7C07C96D7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>
                <a:latin typeface="Poppins SemiBold"/>
                <a:cs typeface="Poppins SemiBold"/>
              </a:rPr>
              <a:t>Multi-Query Expansion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7A241-D2BF-DD39-0112-67D71362D843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 lIns="91440" tIns="45720" rIns="91440" bIns="45720" anchor="t">
            <a:noAutofit/>
          </a:bodyPr>
          <a:lstStyle/>
          <a:p>
            <a:r>
              <a:rPr lang="en-US" sz="2000">
                <a:latin typeface="Poppins Light"/>
                <a:cs typeface="Poppins Light"/>
              </a:rPr>
              <a:t>✅ </a:t>
            </a:r>
            <a:r>
              <a:rPr lang="en-US" sz="2000" b="1">
                <a:latin typeface="Poppins Light"/>
                <a:cs typeface="Poppins Light"/>
              </a:rPr>
              <a:t>Significantly Increases Recall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Poppins Light"/>
                <a:cs typeface="Poppins Light"/>
              </a:rPr>
              <a:t>Finds more relevant documents by exploring multiple interpretations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Poppins Light"/>
                <a:cs typeface="Poppins Light"/>
              </a:rPr>
              <a:t>Addresses different aspects of complex questions</a:t>
            </a:r>
            <a:endParaRPr lang="en-US"/>
          </a:p>
          <a:p>
            <a:r>
              <a:rPr lang="en-US" sz="2000">
                <a:latin typeface="Poppins Light"/>
                <a:cs typeface="Poppins Light"/>
              </a:rPr>
              <a:t>✅ </a:t>
            </a:r>
            <a:r>
              <a:rPr lang="en-US" sz="2000" b="1">
                <a:latin typeface="Poppins Light"/>
                <a:cs typeface="Poppins Light"/>
              </a:rPr>
              <a:t>Handles Ambiguity</a:t>
            </a:r>
            <a:endParaRPr lang="en-GB"/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Poppins Light"/>
                <a:cs typeface="Poppins Light"/>
              </a:rPr>
              <a:t>Automatically disambiguates vague queries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Poppins Light"/>
                <a:cs typeface="Poppins Light"/>
              </a:rPr>
              <a:t>Covers multiple potential user intents</a:t>
            </a:r>
            <a:endParaRPr lang="en-US"/>
          </a:p>
          <a:p>
            <a:r>
              <a:rPr lang="en-US" sz="2000">
                <a:latin typeface="Poppins Light"/>
                <a:cs typeface="Poppins Light"/>
              </a:rPr>
              <a:t>✅ </a:t>
            </a:r>
            <a:r>
              <a:rPr lang="en-US" sz="2000" b="1">
                <a:latin typeface="Poppins Light"/>
                <a:cs typeface="Poppins Light"/>
              </a:rPr>
              <a:t>Robust to Phrasing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Poppins Light"/>
                <a:cs typeface="Poppins Light"/>
              </a:rPr>
              <a:t>Less sensitive to how users phrase questions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Poppins Light"/>
                <a:cs typeface="Poppins Light"/>
              </a:rPr>
              <a:t>Bridges vocabulary gaps between users and documents</a:t>
            </a:r>
            <a:endParaRPr lang="en-US"/>
          </a:p>
          <a:p>
            <a:endParaRPr lang="en-US" sz="20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13228C-A432-8CFC-FFB8-DF7E706A0C8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lIns="91440" tIns="45720" rIns="91440" bIns="45720" anchor="t"/>
          <a:lstStyle/>
          <a:p>
            <a:r>
              <a:rPr lang="en-GB">
                <a:latin typeface="Poppins SemiBold"/>
                <a:cs typeface="Poppins SemiBold"/>
              </a:rPr>
              <a:t>Key Benefits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0650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733A5B-0D46-23ED-4619-07AFB7CFA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5544A12-6471-1775-8188-8E1A93EAB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850" y="0"/>
            <a:ext cx="10395732" cy="584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94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DE96A-8971-B9C6-8065-8FFA8ED8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E1848B-9743-988C-EA9C-5C992C0FD56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AutoShape 4" descr="Infographic showing the Pacera RAG pipeline for document retrieval and AI-generated answers using Azure OpenAI.">
            <a:extLst>
              <a:ext uri="{FF2B5EF4-FFF2-40B4-BE49-F238E27FC236}">
                <a16:creationId xmlns:a16="http://schemas.microsoft.com/office/drawing/2014/main" id="{D83D1B8D-932F-ADD1-200D-94812D3392A2}"/>
              </a:ext>
            </a:extLst>
          </p:cNvPr>
          <p:cNvSpPr>
            <a:spLocks noGrp="1" noChangeAspect="1" noChangeArrowheads="1"/>
          </p:cNvSpPr>
          <p:nvPr>
            <p:ph type="body" idx="10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2D20FD-A55B-8A4A-F11E-6EA4641DA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058"/>
            <a:ext cx="12192000" cy="663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69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70CFC63-2AE0-21D8-905A-146E672D7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Presentation/Demo content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DAD918-9A62-6A76-1A56-B8F2FAFC1099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73601" y="2030776"/>
            <a:ext cx="4527062" cy="3689087"/>
          </a:xfrm>
        </p:spPr>
        <p:txBody>
          <a:bodyPr>
            <a:noAutofit/>
          </a:bodyPr>
          <a:lstStyle/>
          <a:p>
            <a:pPr marL="0" lvl="1">
              <a:spcBef>
                <a:spcPts val="1000"/>
              </a:spcBef>
            </a:pPr>
            <a:r>
              <a:rPr lang="en-US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Context and idea</a:t>
            </a:r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What problem did we try to solve?</a:t>
            </a:r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How and why AI helped.</a:t>
            </a:r>
          </a:p>
          <a:p>
            <a:endParaRPr lang="en-GB" sz="2000"/>
          </a:p>
          <a:p>
            <a:r>
              <a:rPr lang="en-GB" sz="2000"/>
              <a:t>[Demo!]</a:t>
            </a:r>
          </a:p>
          <a:p>
            <a:endParaRPr lang="en-GB" sz="2000"/>
          </a:p>
          <a:p>
            <a:endParaRPr lang="en-GB" sz="20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FFEE2C4-C8CB-0D24-7404-85EC684BD55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>
            <a:normAutofit fontScale="85000" lnSpcReduction="20000"/>
          </a:bodyPr>
          <a:lstStyle/>
          <a:p>
            <a:endParaRPr lang="en-GB"/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59DC7416-EA04-FB3F-38C9-D0CD1B40BE7A}"/>
              </a:ext>
            </a:extLst>
          </p:cNvPr>
          <p:cNvSpPr txBox="1">
            <a:spLocks/>
          </p:cNvSpPr>
          <p:nvPr/>
        </p:nvSpPr>
        <p:spPr>
          <a:xfrm>
            <a:off x="6855313" y="2030775"/>
            <a:ext cx="4527062" cy="368908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kern="1200">
                <a:solidFill>
                  <a:schemeClr val="tx1"/>
                </a:solidFill>
                <a:latin typeface="Poppins Light" panose="00000400000000000000" pitchFamily="2" charset="0"/>
                <a:ea typeface="+mn-ea"/>
                <a:cs typeface="Poppins Light" panose="00000400000000000000" pitchFamily="2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Insights</a:t>
            </a:r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What worked?</a:t>
            </a:r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What didn’t work (interesting failures)?</a:t>
            </a:r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What surprised us?</a:t>
            </a:r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What did we learn?</a:t>
            </a:r>
          </a:p>
          <a:p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331051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72001-ABB3-6458-A487-911F24E7C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Result: </a:t>
            </a:r>
            <a:r>
              <a:rPr lang="en-US">
                <a:hlinkClick r:id="rId2"/>
              </a:rPr>
              <a:t>https://hackdays.olegs.eu/</a:t>
            </a:r>
            <a:r>
              <a:rPr lang="en-US"/>
              <a:t> 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93E43-576E-4A1B-24EB-2F367A380F04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61866-8864-20CD-FE6F-87275DAF312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C9C17B-EB9D-F761-AF01-CC4D18E53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130" y="1233182"/>
            <a:ext cx="8605999" cy="485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268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C714A-DEE2-E211-439E-98E315B9CE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C5DA54D-2808-8982-4F77-57BC78B03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Presentation/Demo content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48E5A8-9D1D-81C9-7E01-A35D8C1267F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73601" y="2030776"/>
            <a:ext cx="4527062" cy="3689087"/>
          </a:xfrm>
        </p:spPr>
        <p:txBody>
          <a:bodyPr>
            <a:noAutofit/>
          </a:bodyPr>
          <a:lstStyle/>
          <a:p>
            <a:pPr marL="0" lvl="1">
              <a:spcBef>
                <a:spcPts val="1000"/>
              </a:spcBef>
            </a:pPr>
            <a:r>
              <a:rPr lang="en-US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Context and idea</a:t>
            </a:r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What problem did we try to solve?</a:t>
            </a:r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How and why AI helped.</a:t>
            </a:r>
            <a:endParaRPr lang="en-GB" sz="20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F6D1B3-61AC-1341-9ADC-C5A74E898B3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>
            <a:normAutofit fontScale="85000" lnSpcReduction="20000"/>
          </a:bodyPr>
          <a:lstStyle/>
          <a:p>
            <a:endParaRPr lang="en-GB"/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DA45051E-9737-A0A3-EA22-E69D0FE53537}"/>
              </a:ext>
            </a:extLst>
          </p:cNvPr>
          <p:cNvSpPr txBox="1">
            <a:spLocks/>
          </p:cNvSpPr>
          <p:nvPr/>
        </p:nvSpPr>
        <p:spPr>
          <a:xfrm>
            <a:off x="773599" y="4899171"/>
            <a:ext cx="10608776" cy="1185612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kern="1200">
                <a:solidFill>
                  <a:schemeClr val="tx1"/>
                </a:solidFill>
                <a:latin typeface="Poppins Light" panose="00000400000000000000" pitchFamily="2" charset="0"/>
                <a:ea typeface="+mn-ea"/>
                <a:cs typeface="Poppins Light" panose="00000400000000000000" pitchFamily="2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RAG lets you ask questions over large document collections efficiently.</a:t>
            </a:r>
          </a:p>
          <a:p>
            <a:r>
              <a:rPr lang="en-US" sz="2000"/>
              <a:t>It retrieves only the most relevant pieces and uses them to generate accurate, source-grounded answers - reducing cost, latency, and hallucinations.</a:t>
            </a:r>
          </a:p>
        </p:txBody>
      </p:sp>
    </p:spTree>
    <p:extLst>
      <p:ext uri="{BB962C8B-B14F-4D97-AF65-F5344CB8AC3E}">
        <p14:creationId xmlns:p14="http://schemas.microsoft.com/office/powerpoint/2010/main" val="1515976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7FB73-9D15-DC99-A549-2B943F7E0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Main vision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E014A-AF16-5146-DC42-E0542F3491D3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C68DC8-7597-1107-AD8B-685FDFACBA6C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/>
              <a:t>Use anything and everything that speeds us up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6306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67D16-87D3-A3A7-ACA3-8B1DB5E0F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Step 1 idea generation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A5F52-5D86-9994-FF18-A425926BCBAA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276837" y="2030776"/>
            <a:ext cx="2311167" cy="368908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Helped QUICKLY analyze YT, Website sources about subject and find project idea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It created a presentation for us to align us on RAG understanding </a:t>
            </a:r>
            <a:endParaRPr lang="en-GB" sz="18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37BE4-B073-E701-8215-B427AE7AF0B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/>
              <a:t>NotebookLM.google.com</a:t>
            </a:r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3E5EAD-DF17-930F-E46E-21AF1A25D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126" y="1486903"/>
            <a:ext cx="9553662" cy="477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32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CE1C3-1497-A6AB-7D3D-5141A966C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Step 2: </a:t>
            </a:r>
            <a:r>
              <a:rPr lang="en-US" strike="sngStrike"/>
              <a:t>project</a:t>
            </a:r>
            <a:r>
              <a:rPr lang="en-US"/>
              <a:t>  infrastructure development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B389CB-DBD4-B3C2-B10B-3BA1FC9D2510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Github</a:t>
            </a:r>
            <a:r>
              <a:rPr lang="en-US"/>
              <a:t> </a:t>
            </a:r>
            <a:r>
              <a:rPr lang="en-US" err="1"/>
              <a:t>repositoy</a:t>
            </a:r>
            <a:r>
              <a:rPr lang="en-US"/>
              <a:t>: </a:t>
            </a:r>
            <a:r>
              <a:rPr lang="en-US">
                <a:hlinkClick r:id="rId2"/>
              </a:rPr>
              <a:t>https://github.com/AleksejsKudrins/PaceraHackDaysRag</a:t>
            </a:r>
            <a:r>
              <a:rPr lang="en-US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Github</a:t>
            </a:r>
            <a:r>
              <a:rPr lang="en-US"/>
              <a:t> </a:t>
            </a:r>
            <a:r>
              <a:rPr lang="en-US" err="1"/>
              <a:t>acitions</a:t>
            </a:r>
            <a:r>
              <a:rPr lang="en-US"/>
              <a:t> for deployment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Linux server for hosting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Cloudflare to route traffic from domain to internal docker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Time spent: 4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AI used for: everything, had an idea to implement and LLMs helped us get what we needed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55254-0574-C631-C5CD-7992F6CE45A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4087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3B5F-0EDB-CAC1-8E31-40A1FC4C8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Step 3 – dummy site generation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E3F3AD-5F63-EAD9-71E7-227E8BC32181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864585" y="2986302"/>
            <a:ext cx="8144720" cy="2739797"/>
          </a:xfrm>
        </p:spPr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DC5F28-1738-0FE8-5448-E0BF3E16B9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GB">
                <a:hlinkClick r:id="rId2"/>
              </a:rPr>
              <a:t>https://jules.google</a:t>
            </a:r>
            <a:r>
              <a:rPr lang="en-GB"/>
              <a:t> – SLOW – took 45 minutes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68EC48B-A2D5-8D95-2D4D-5A9A6FCBB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7435" y="1585501"/>
            <a:ext cx="9906000" cy="4807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6557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E692C-D672-B315-0EC9-CE0459E5B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Step 4: development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DC027-84B8-16E2-5AF0-EFED36AC5A0D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Claude Code – 9/10		- all round best tools of the tested ones. Does long planning sessions and 			implementations</a:t>
            </a:r>
            <a:r>
              <a:rPr lang="lv-LV" dirty="0"/>
              <a:t> (</a:t>
            </a:r>
            <a:r>
              <a:rPr lang="lv-LV" dirty="0" err="1"/>
              <a:t>has</a:t>
            </a:r>
            <a:r>
              <a:rPr lang="lv-LV" dirty="0"/>
              <a:t> no </a:t>
            </a:r>
            <a:r>
              <a:rPr lang="lv-LV" dirty="0" err="1"/>
              <a:t>free</a:t>
            </a:r>
            <a:r>
              <a:rPr lang="lv-LV" dirty="0"/>
              <a:t> </a:t>
            </a:r>
            <a:r>
              <a:rPr lang="lv-LV" dirty="0" err="1"/>
              <a:t>plan</a:t>
            </a:r>
            <a:r>
              <a:rPr lang="lv-LV" dirty="0"/>
              <a:t>)</a:t>
            </a:r>
          </a:p>
          <a:p>
            <a:r>
              <a:rPr lang="lv-LV" dirty="0" err="1"/>
              <a:t>InteliJ</a:t>
            </a:r>
            <a:r>
              <a:rPr lang="lv-LV" dirty="0"/>
              <a:t> IDE (</a:t>
            </a:r>
            <a:r>
              <a:rPr lang="lv-LV" dirty="0" err="1"/>
              <a:t>Claude</a:t>
            </a:r>
            <a:r>
              <a:rPr lang="lv-LV" dirty="0"/>
              <a:t> Code) 8/9	- </a:t>
            </a:r>
            <a:r>
              <a:rPr lang="lv-LV" dirty="0" err="1"/>
              <a:t>very</a:t>
            </a:r>
            <a:r>
              <a:rPr lang="lv-LV" dirty="0"/>
              <a:t> </a:t>
            </a:r>
            <a:r>
              <a:rPr lang="lv-LV" dirty="0" err="1"/>
              <a:t>simple</a:t>
            </a:r>
            <a:r>
              <a:rPr lang="lv-LV" dirty="0"/>
              <a:t> </a:t>
            </a:r>
            <a:r>
              <a:rPr lang="lv-LV" dirty="0" err="1"/>
              <a:t>usage</a:t>
            </a:r>
            <a:r>
              <a:rPr lang="lv-LV" dirty="0"/>
              <a:t>, </a:t>
            </a:r>
            <a:r>
              <a:rPr lang="lv-LV" dirty="0" err="1"/>
              <a:t>similar</a:t>
            </a:r>
            <a:r>
              <a:rPr lang="lv-LV" dirty="0"/>
              <a:t> to </a:t>
            </a:r>
            <a:r>
              <a:rPr lang="lv-LV" dirty="0" err="1"/>
              <a:t>Claude</a:t>
            </a:r>
            <a:r>
              <a:rPr lang="lv-LV" dirty="0"/>
              <a:t> Code, </a:t>
            </a:r>
            <a:r>
              <a:rPr lang="lv-LV" dirty="0" err="1"/>
              <a:t>but</a:t>
            </a:r>
            <a:r>
              <a:rPr lang="lv-LV" dirty="0"/>
              <a:t> bit </a:t>
            </a:r>
            <a:r>
              <a:rPr lang="lv-LV" dirty="0" err="1"/>
              <a:t>different</a:t>
            </a:r>
            <a:r>
              <a:rPr lang="lv-LV" dirty="0"/>
              <a:t> UI + </a:t>
            </a:r>
            <a:r>
              <a:rPr lang="lv-LV" dirty="0" err="1"/>
              <a:t>InteliJ</a:t>
            </a:r>
            <a:r>
              <a:rPr lang="lv-LV" dirty="0"/>
              <a:t> </a:t>
            </a:r>
            <a:r>
              <a:rPr lang="lv-LV" dirty="0" err="1"/>
              <a:t>must</a:t>
            </a:r>
            <a:r>
              <a:rPr lang="lv-LV" dirty="0"/>
              <a:t> </a:t>
            </a:r>
            <a:r>
              <a:rPr lang="lv-LV" dirty="0" err="1"/>
              <a:t>beupdated</a:t>
            </a:r>
            <a:r>
              <a:rPr lang="lv-LV" dirty="0"/>
              <a:t> to </a:t>
            </a:r>
            <a:r>
              <a:rPr lang="lv-LV" dirty="0" err="1"/>
              <a:t>latest</a:t>
            </a:r>
            <a:r>
              <a:rPr lang="lv-LV" dirty="0"/>
              <a:t> </a:t>
            </a:r>
            <a:r>
              <a:rPr lang="lv-LV" dirty="0" err="1"/>
              <a:t>one</a:t>
            </a:r>
            <a:r>
              <a:rPr lang="lv-LV" dirty="0"/>
              <a:t> to </a:t>
            </a:r>
            <a:r>
              <a:rPr lang="lv-LV" dirty="0" err="1"/>
              <a:t>get</a:t>
            </a:r>
            <a:r>
              <a:rPr lang="lv-LV" dirty="0"/>
              <a:t> </a:t>
            </a:r>
            <a:r>
              <a:rPr lang="lv-LV" dirty="0" err="1"/>
              <a:t>Agentic</a:t>
            </a:r>
            <a:r>
              <a:rPr lang="lv-LV" dirty="0"/>
              <a:t> </a:t>
            </a:r>
            <a:r>
              <a:rPr lang="lv-LV" dirty="0" err="1"/>
              <a:t>capabilities</a:t>
            </a:r>
            <a:endParaRPr lang="en-US" dirty="0"/>
          </a:p>
          <a:p>
            <a:r>
              <a:rPr lang="en-US" dirty="0"/>
              <a:t>Google Antigravity 8/10	- copilot on steroids, with very generous limits (Yurii hasn’t hit all limits in 2 days</a:t>
            </a:r>
            <a:r>
              <a:rPr lang="lv-LV" dirty="0"/>
              <a:t>, </a:t>
            </a:r>
            <a:r>
              <a:rPr lang="lv-LV" dirty="0" err="1"/>
              <a:t>he</a:t>
            </a:r>
            <a:r>
              <a:rPr lang="lv-LV" dirty="0"/>
              <a:t> </a:t>
            </a:r>
            <a:r>
              <a:rPr lang="lv-LV" dirty="0" err="1"/>
              <a:t>only</a:t>
            </a:r>
            <a:r>
              <a:rPr lang="lv-LV" dirty="0"/>
              <a:t> </a:t>
            </a:r>
            <a:r>
              <a:rPr lang="lv-LV" dirty="0" err="1"/>
              <a:t>managed</a:t>
            </a:r>
            <a:r>
              <a:rPr lang="lv-LV" dirty="0"/>
              <a:t> to </a:t>
            </a:r>
            <a:r>
              <a:rPr lang="lv-LV" dirty="0" err="1"/>
              <a:t>use</a:t>
            </a:r>
            <a:r>
              <a:rPr lang="lv-LV" dirty="0"/>
              <a:t> </a:t>
            </a:r>
            <a:r>
              <a:rPr lang="lv-LV" dirty="0" err="1"/>
              <a:t>up</a:t>
            </a:r>
            <a:r>
              <a:rPr lang="lv-LV" dirty="0"/>
              <a:t> </a:t>
            </a:r>
            <a:r>
              <a:rPr lang="lv-LV" dirty="0" err="1"/>
              <a:t>tokens</a:t>
            </a:r>
            <a:r>
              <a:rPr lang="lv-LV" dirty="0"/>
              <a:t> </a:t>
            </a:r>
            <a:r>
              <a:rPr lang="lv-LV" dirty="0" err="1"/>
              <a:t>for</a:t>
            </a:r>
            <a:r>
              <a:rPr lang="lv-LV" dirty="0"/>
              <a:t> Gemini </a:t>
            </a:r>
            <a:r>
              <a:rPr lang="lv-LV" dirty="0" err="1"/>
              <a:t>Pro</a:t>
            </a:r>
            <a:r>
              <a:rPr lang="lv-LV" dirty="0"/>
              <a:t> HIGH, </a:t>
            </a:r>
            <a:r>
              <a:rPr lang="lv-LV" dirty="0" err="1"/>
              <a:t>now</a:t>
            </a:r>
            <a:r>
              <a:rPr lang="lv-LV" dirty="0"/>
              <a:t> </a:t>
            </a:r>
            <a:r>
              <a:rPr lang="lv-LV" dirty="0" err="1"/>
              <a:t>switched</a:t>
            </a:r>
            <a:r>
              <a:rPr lang="lv-LV" dirty="0"/>
              <a:t> to </a:t>
            </a:r>
            <a:r>
              <a:rPr lang="lv-LV" dirty="0" err="1"/>
              <a:t>Sonnet</a:t>
            </a:r>
            <a:r>
              <a:rPr lang="en-US" dirty="0"/>
              <a:t>)</a:t>
            </a:r>
            <a:r>
              <a:rPr lang="lv-LV" dirty="0"/>
              <a:t>, </a:t>
            </a:r>
            <a:r>
              <a:rPr lang="lv-LV" dirty="0" err="1"/>
              <a:t>for</a:t>
            </a:r>
            <a:r>
              <a:rPr lang="lv-LV" dirty="0"/>
              <a:t> </a:t>
            </a:r>
            <a:r>
              <a:rPr lang="lv-LV" dirty="0" err="1"/>
              <a:t>both</a:t>
            </a:r>
            <a:r>
              <a:rPr lang="lv-LV" dirty="0"/>
              <a:t> </a:t>
            </a:r>
            <a:r>
              <a:rPr lang="lv-LV" dirty="0" err="1"/>
              <a:t>days</a:t>
            </a:r>
            <a:r>
              <a:rPr lang="lv-LV" dirty="0"/>
              <a:t> </a:t>
            </a:r>
            <a:r>
              <a:rPr lang="lv-LV" dirty="0" err="1"/>
              <a:t>used</a:t>
            </a:r>
            <a:r>
              <a:rPr lang="lv-LV" dirty="0"/>
              <a:t> </a:t>
            </a:r>
            <a:r>
              <a:rPr lang="lv-LV" dirty="0" err="1"/>
              <a:t>free</a:t>
            </a:r>
            <a:r>
              <a:rPr lang="lv-LV" dirty="0"/>
              <a:t> </a:t>
            </a:r>
            <a:r>
              <a:rPr lang="lv-LV" dirty="0" err="1"/>
              <a:t>plan</a:t>
            </a:r>
            <a:r>
              <a:rPr lang="lv-LV" dirty="0"/>
              <a:t> </a:t>
            </a:r>
            <a:r>
              <a:rPr lang="lv-LV" dirty="0" err="1"/>
              <a:t>and</a:t>
            </a:r>
            <a:r>
              <a:rPr lang="lv-LV" dirty="0"/>
              <a:t> </a:t>
            </a:r>
            <a:r>
              <a:rPr lang="lv-LV" dirty="0" err="1"/>
              <a:t>did</a:t>
            </a:r>
            <a:r>
              <a:rPr lang="lv-LV" dirty="0"/>
              <a:t> </a:t>
            </a:r>
            <a:r>
              <a:rPr lang="lv-LV" dirty="0" err="1"/>
              <a:t>not</a:t>
            </a:r>
            <a:r>
              <a:rPr lang="lv-LV" dirty="0"/>
              <a:t> </a:t>
            </a:r>
            <a:r>
              <a:rPr lang="lv-LV" dirty="0" err="1"/>
              <a:t>need</a:t>
            </a:r>
            <a:r>
              <a:rPr lang="lv-LV" dirty="0"/>
              <a:t> to </a:t>
            </a:r>
            <a:r>
              <a:rPr lang="lv-LV" dirty="0" err="1"/>
              <a:t>pay</a:t>
            </a:r>
            <a:r>
              <a:rPr lang="lv-LV" dirty="0"/>
              <a:t> </a:t>
            </a:r>
            <a:r>
              <a:rPr lang="lv-LV" dirty="0" err="1"/>
              <a:t>anything</a:t>
            </a:r>
            <a:r>
              <a:rPr lang="lv-LV" dirty="0"/>
              <a:t>.</a:t>
            </a:r>
            <a:endParaRPr lang="en-US" dirty="0"/>
          </a:p>
          <a:p>
            <a:r>
              <a:rPr lang="en-US" dirty="0"/>
              <a:t>Copilot – 7/10		- standard tool, very capable</a:t>
            </a:r>
          </a:p>
          <a:p>
            <a:r>
              <a:rPr lang="en-US" dirty="0"/>
              <a:t>Jules.google.com – </a:t>
            </a:r>
            <a:r>
              <a:rPr lang="lv-LV" dirty="0"/>
              <a:t>5</a:t>
            </a:r>
            <a:r>
              <a:rPr lang="en-US" dirty="0"/>
              <a:t>/10	- impossibly slow</a:t>
            </a:r>
          </a:p>
          <a:p>
            <a:r>
              <a:rPr lang="en-US" dirty="0" err="1"/>
              <a:t>continue.dev</a:t>
            </a:r>
            <a:r>
              <a:rPr lang="en-US" dirty="0"/>
              <a:t> 		– more time needed to understand, a tool for DEVOPS and code quality watch</a:t>
            </a:r>
            <a:r>
              <a:rPr lang="lv-LV" dirty="0"/>
              <a:t>. </a:t>
            </a:r>
            <a:r>
              <a:rPr lang="lv-LV" dirty="0" err="1"/>
              <a:t>You</a:t>
            </a:r>
            <a:r>
              <a:rPr lang="lv-LV" dirty="0"/>
              <a:t> </a:t>
            </a:r>
            <a:r>
              <a:rPr lang="lv-LV" dirty="0" err="1"/>
              <a:t>are</a:t>
            </a:r>
            <a:r>
              <a:rPr lang="lv-LV" dirty="0"/>
              <a:t> </a:t>
            </a:r>
            <a:r>
              <a:rPr lang="lv-LV" dirty="0" err="1"/>
              <a:t>creating</a:t>
            </a:r>
            <a:r>
              <a:rPr lang="lv-LV" dirty="0"/>
              <a:t> </a:t>
            </a:r>
            <a:r>
              <a:rPr lang="lv-LV" dirty="0" err="1"/>
              <a:t>agents</a:t>
            </a:r>
            <a:r>
              <a:rPr lang="lv-LV" dirty="0"/>
              <a:t> </a:t>
            </a:r>
            <a:r>
              <a:rPr lang="lv-LV" dirty="0" err="1"/>
              <a:t>that</a:t>
            </a:r>
            <a:r>
              <a:rPr lang="lv-LV" dirty="0"/>
              <a:t> </a:t>
            </a:r>
            <a:r>
              <a:rPr lang="lv-LV" dirty="0" err="1"/>
              <a:t>are</a:t>
            </a:r>
            <a:r>
              <a:rPr lang="lv-LV" dirty="0"/>
              <a:t> </a:t>
            </a:r>
            <a:r>
              <a:rPr lang="lv-LV" dirty="0" err="1"/>
              <a:t>running</a:t>
            </a:r>
            <a:r>
              <a:rPr lang="lv-LV" dirty="0"/>
              <a:t> </a:t>
            </a:r>
            <a:r>
              <a:rPr lang="lv-LV" dirty="0" err="1"/>
              <a:t>on</a:t>
            </a:r>
            <a:r>
              <a:rPr lang="lv-LV" dirty="0"/>
              <a:t> </a:t>
            </a:r>
            <a:r>
              <a:rPr lang="lv-LV" dirty="0" err="1"/>
              <a:t>commits</a:t>
            </a:r>
            <a:r>
              <a:rPr lang="lv-LV" dirty="0"/>
              <a:t> </a:t>
            </a:r>
            <a:r>
              <a:rPr lang="lv-LV" dirty="0" err="1"/>
              <a:t>or</a:t>
            </a:r>
            <a:r>
              <a:rPr lang="lv-LV" dirty="0"/>
              <a:t> </a:t>
            </a:r>
            <a:r>
              <a:rPr lang="lv-LV" dirty="0" err="1"/>
              <a:t>push</a:t>
            </a:r>
            <a:r>
              <a:rPr lang="lv-LV" dirty="0"/>
              <a:t> </a:t>
            </a:r>
            <a:r>
              <a:rPr lang="lv-LV" dirty="0" err="1"/>
              <a:t>requests</a:t>
            </a:r>
            <a:r>
              <a:rPr lang="lv-LV" dirty="0"/>
              <a:t>.</a:t>
            </a:r>
          </a:p>
          <a:p>
            <a:r>
              <a:rPr lang="en-US" dirty="0"/>
              <a:t>Google Gemini Assistant – 0/10	- more often doesn’t work than work</a:t>
            </a:r>
          </a:p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845FD8-4CB2-4FAC-CB98-009E6492551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265053"/>
      </p:ext>
    </p:extLst>
  </p:cSld>
  <p:clrMapOvr>
    <a:masterClrMapping/>
  </p:clrMapOvr>
</p:sld>
</file>

<file path=ppt/theme/theme1.xml><?xml version="1.0" encoding="utf-8"?>
<a:theme xmlns:a="http://schemas.openxmlformats.org/drawingml/2006/main" name="Pacera Template">
  <a:themeElements>
    <a:clrScheme name="Custom 3">
      <a:dk1>
        <a:sysClr val="windowText" lastClr="000000"/>
      </a:dk1>
      <a:lt1>
        <a:sysClr val="window" lastClr="FFFFFF"/>
      </a:lt1>
      <a:dk2>
        <a:srgbClr val="221133"/>
      </a:dk2>
      <a:lt2>
        <a:srgbClr val="EFEFEF"/>
      </a:lt2>
      <a:accent1>
        <a:srgbClr val="6200B3"/>
      </a:accent1>
      <a:accent2>
        <a:srgbClr val="574AE2"/>
      </a:accent2>
      <a:accent3>
        <a:srgbClr val="38C9D6"/>
      </a:accent3>
      <a:accent4>
        <a:srgbClr val="FFFFFF"/>
      </a:accent4>
      <a:accent5>
        <a:srgbClr val="CF24FF"/>
      </a:accent5>
      <a:accent6>
        <a:srgbClr val="B5F9FF"/>
      </a:accent6>
      <a:hlink>
        <a:srgbClr val="467886"/>
      </a:hlink>
      <a:folHlink>
        <a:srgbClr val="96607D"/>
      </a:folHlink>
    </a:clrScheme>
    <a:fontScheme name="Poppins">
      <a:majorFont>
        <a:latin typeface="Poppins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B017743A7641A4AAABA32AEDFD09933" ma:contentTypeVersion="7" ma:contentTypeDescription="Skapa ett nytt dokument." ma:contentTypeScope="" ma:versionID="039c6bafe60452ef141669e453b74d6a">
  <xsd:schema xmlns:xsd="http://www.w3.org/2001/XMLSchema" xmlns:xs="http://www.w3.org/2001/XMLSchema" xmlns:p="http://schemas.microsoft.com/office/2006/metadata/properties" xmlns:ns2="adf9586c-dbfe-42bf-9b14-02c226385cde" targetNamespace="http://schemas.microsoft.com/office/2006/metadata/properties" ma:root="true" ma:fieldsID="840b8307aac843c3774d14f58b534f25" ns2:_="">
    <xsd:import namespace="adf9586c-dbfe-42bf-9b14-02c226385cd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f9586c-dbfe-42bf-9b14-02c226385c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2C18342-7C74-495D-BBAA-A1AE8FD82810}">
  <ds:schemaRefs>
    <ds:schemaRef ds:uri="adf9586c-dbfe-42bf-9b14-02c226385cd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7D21466-3C29-49FB-9C8E-A747648496DA}">
  <ds:schemaRefs>
    <ds:schemaRef ds:uri="http://schemas.microsoft.com/office/2006/documentManagement/types"/>
    <ds:schemaRef ds:uri="adf9586c-dbfe-42bf-9b14-02c226385cde"/>
    <ds:schemaRef ds:uri="http://purl.org/dc/terms/"/>
    <ds:schemaRef ds:uri="http://purl.org/dc/dcmitype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ACADC49F-D4BE-49F2-B327-D266B1BE0F6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675</Words>
  <Application>Microsoft Office PowerPoint</Application>
  <PresentationFormat>Widescreen</PresentationFormat>
  <Paragraphs>86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Arial</vt:lpstr>
      <vt:lpstr>Poppins</vt:lpstr>
      <vt:lpstr>Poppins Light</vt:lpstr>
      <vt:lpstr>Poppins SemiBold</vt:lpstr>
      <vt:lpstr>Wingdings</vt:lpstr>
      <vt:lpstr>Pacera Template</vt:lpstr>
      <vt:lpstr>Team10 – RAG:  </vt:lpstr>
      <vt:lpstr>Presentation/Demo content</vt:lpstr>
      <vt:lpstr>Result: https://hackdays.olegs.eu/ </vt:lpstr>
      <vt:lpstr>Presentation/Demo content</vt:lpstr>
      <vt:lpstr>Main vision</vt:lpstr>
      <vt:lpstr>Step 1 idea generation</vt:lpstr>
      <vt:lpstr>Step 2: project  infrastructure development</vt:lpstr>
      <vt:lpstr>Step 3 – dummy site generation</vt:lpstr>
      <vt:lpstr>Step 4: development</vt:lpstr>
      <vt:lpstr>Hypothetical Document Embeddings (HyDE)</vt:lpstr>
      <vt:lpstr>Hypothetical Document Embeddings (HyDE)</vt:lpstr>
      <vt:lpstr>PowerPoint Presentation</vt:lpstr>
      <vt:lpstr>Multi-Query Expansion</vt:lpstr>
      <vt:lpstr>Multi-Query Expansion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Rodham Heaps</dc:creator>
  <cp:lastModifiedBy>Olegs Maksimovics</cp:lastModifiedBy>
  <cp:revision>1</cp:revision>
  <dcterms:created xsi:type="dcterms:W3CDTF">2025-12-04T08:45:44Z</dcterms:created>
  <dcterms:modified xsi:type="dcterms:W3CDTF">2026-02-12T12:21:05Z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0x0101001B017743A7641A4AAABA32AEDFD09933</vt:lpwstr>
  </property>
  <property fmtid="{D5CDD505-2E9C-101B-9397-08002B2CF9AE}" pid="3" name="MediaServiceImageTags">
    <vt:lpwstr/>
  </property>
</Properties>
</file>